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77" r:id="rId4"/>
    <p:sldId id="262" r:id="rId5"/>
    <p:sldId id="379" r:id="rId6"/>
    <p:sldId id="380" r:id="rId7"/>
    <p:sldId id="382" r:id="rId8"/>
    <p:sldId id="383" r:id="rId9"/>
    <p:sldId id="384" r:id="rId10"/>
    <p:sldId id="385" r:id="rId11"/>
    <p:sldId id="381" r:id="rId12"/>
    <p:sldId id="256" r:id="rId13"/>
    <p:sldId id="261" r:id="rId14"/>
    <p:sldId id="264" r:id="rId15"/>
    <p:sldId id="374" r:id="rId16"/>
    <p:sldId id="378" r:id="rId17"/>
    <p:sldId id="271" r:id="rId18"/>
    <p:sldId id="377" r:id="rId19"/>
    <p:sldId id="275" r:id="rId20"/>
    <p:sldId id="335" r:id="rId21"/>
    <p:sldId id="272" r:id="rId22"/>
    <p:sldId id="357" r:id="rId23"/>
    <p:sldId id="373" r:id="rId24"/>
    <p:sldId id="356" r:id="rId25"/>
    <p:sldId id="358" r:id="rId26"/>
    <p:sldId id="361" r:id="rId27"/>
    <p:sldId id="355" r:id="rId28"/>
    <p:sldId id="274" r:id="rId29"/>
    <p:sldId id="376" r:id="rId30"/>
    <p:sldId id="359" r:id="rId31"/>
    <p:sldId id="276" r:id="rId32"/>
    <p:sldId id="273" r:id="rId33"/>
    <p:sldId id="278" r:id="rId34"/>
    <p:sldId id="360" r:id="rId35"/>
    <p:sldId id="362" r:id="rId36"/>
    <p:sldId id="279" r:id="rId37"/>
    <p:sldId id="363" r:id="rId38"/>
    <p:sldId id="364" r:id="rId39"/>
    <p:sldId id="288" r:id="rId40"/>
    <p:sldId id="269" r:id="rId41"/>
    <p:sldId id="370" r:id="rId42"/>
    <p:sldId id="367" r:id="rId43"/>
    <p:sldId id="280" r:id="rId44"/>
    <p:sldId id="368" r:id="rId45"/>
    <p:sldId id="375" r:id="rId46"/>
    <p:sldId id="369" r:id="rId47"/>
    <p:sldId id="366" r:id="rId48"/>
    <p:sldId id="281" r:id="rId49"/>
    <p:sldId id="371" r:id="rId50"/>
    <p:sldId id="372" r:id="rId51"/>
    <p:sldId id="266" r:id="rId52"/>
    <p:sldId id="270" r:id="rId53"/>
    <p:sldId id="260" r:id="rId54"/>
    <p:sldId id="263" r:id="rId55"/>
    <p:sldId id="267" r:id="rId56"/>
    <p:sldId id="257" r:id="rId57"/>
    <p:sldId id="258" r:id="rId58"/>
    <p:sldId id="259" r:id="rId5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4"/>
    <a:srgbClr val="2B71A4"/>
    <a:srgbClr val="6BA1F9"/>
    <a:srgbClr val="FA6AFA"/>
    <a:srgbClr val="BDE53B"/>
    <a:srgbClr val="CFE40C"/>
    <a:srgbClr val="E30DE3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26" y="7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4098964849316261E-2"/>
          <c:y val="0"/>
          <c:w val="0.91851599822241969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9B-4AED-854A-7EC97A7FDE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9B-4AED-854A-7EC97A7FDE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9B-4AED-854A-7EC97A7FDE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9B-4AED-854A-7EC97A7FD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019840"/>
        <c:axId val="60021376"/>
      </c:barChart>
      <c:catAx>
        <c:axId val="600198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0021376"/>
        <c:crosses val="autoZero"/>
        <c:auto val="1"/>
        <c:lblAlgn val="ctr"/>
        <c:lblOffset val="100"/>
        <c:noMultiLvlLbl val="0"/>
      </c:catAx>
      <c:valAx>
        <c:axId val="600213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6001984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A-4067-B7C9-8AF07154FD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A-4067-B7C9-8AF07154FD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BA-4067-B7C9-8AF07154F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050240"/>
        <c:axId val="165060608"/>
      </c:lineChart>
      <c:catAx>
        <c:axId val="165050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165060608"/>
        <c:crosses val="autoZero"/>
        <c:auto val="1"/>
        <c:lblAlgn val="ctr"/>
        <c:lblOffset val="100"/>
        <c:noMultiLvlLbl val="0"/>
      </c:catAx>
      <c:valAx>
        <c:axId val="165060608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165050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FB-44DE-A98B-FEE3F35974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4FB-44DE-A98B-FEE3F35974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FB-44DE-A98B-FEE3F3597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946E-48B3-AC6E-393E3BEFB1E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46E-48B3-AC6E-393E3BEFB1E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6E-48B3-AC6E-393E3BEF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34684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13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695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645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33" r:id="rId18"/>
    <p:sldLayoutId id="2147483734" r:id="rId19"/>
    <p:sldLayoutId id="2147483748" r:id="rId20"/>
    <p:sldLayoutId id="2147483749" r:id="rId21"/>
    <p:sldLayoutId id="2147483752" r:id="rId22"/>
    <p:sldLayoutId id="2147483753" r:id="rId23"/>
    <p:sldLayoutId id="2147483755" r:id="rId24"/>
    <p:sldLayoutId id="2147483756" r:id="rId2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C++ Programming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46B8C-CC45-4F86-8B8E-7F04B1BB3329}"/>
              </a:ext>
            </a:extLst>
          </p:cNvPr>
          <p:cNvGrpSpPr/>
          <p:nvPr/>
        </p:nvGrpSpPr>
        <p:grpSpPr>
          <a:xfrm>
            <a:off x="887400" y="4237184"/>
            <a:ext cx="6398028" cy="2138515"/>
            <a:chOff x="2311956" y="1422324"/>
            <a:chExt cx="8221277" cy="2912758"/>
          </a:xfrm>
        </p:grpSpPr>
        <p:sp>
          <p:nvSpPr>
            <p:cNvPr id="3" name="Graphic 14">
              <a:extLst>
                <a:ext uri="{FF2B5EF4-FFF2-40B4-BE49-F238E27FC236}">
                  <a16:creationId xmlns:a16="http://schemas.microsoft.com/office/drawing/2014/main" id="{11D9F07D-03C2-44C0-B59C-8EA1CEAA6231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6960C9CE-37B9-49FE-B299-DAE4763C59B6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2">
              <a:extLst>
                <a:ext uri="{FF2B5EF4-FFF2-40B4-BE49-F238E27FC236}">
                  <a16:creationId xmlns:a16="http://schemas.microsoft.com/office/drawing/2014/main" id="{E1F281DC-62AD-45F9-B067-B62E0F84D6AF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1">
              <a:extLst>
                <a:ext uri="{FF2B5EF4-FFF2-40B4-BE49-F238E27FC236}">
                  <a16:creationId xmlns:a16="http://schemas.microsoft.com/office/drawing/2014/main" id="{6539898D-7B8B-488C-903B-8697D971C17D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F5440467-EA77-4E24-BAF8-26A834959DAB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2">
              <a:extLst>
                <a:ext uri="{FF2B5EF4-FFF2-40B4-BE49-F238E27FC236}">
                  <a16:creationId xmlns:a16="http://schemas.microsoft.com/office/drawing/2014/main" id="{2913BFB0-A26F-42BE-A375-B4B7A39C6CE3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BC8EC0AC-29D0-497A-A20C-3AE7A99E2095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41A227B1-88D2-46D8-B182-5099793AFE6E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B8E55BB-533E-4432-B9BC-C708AC932E1A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2A570C-2C01-4039-B628-A608862E7F34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5DF536-4545-C9B4-EAD8-12E1BE3FC479}"/>
              </a:ext>
            </a:extLst>
          </p:cNvPr>
          <p:cNvGrpSpPr/>
          <p:nvPr/>
        </p:nvGrpSpPr>
        <p:grpSpPr>
          <a:xfrm>
            <a:off x="965675" y="1322216"/>
            <a:ext cx="5797258" cy="3093185"/>
            <a:chOff x="-133978" y="910344"/>
            <a:chExt cx="5797258" cy="30931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375281-19E2-4EAE-BA3C-17BB51117767}"/>
                </a:ext>
              </a:extLst>
            </p:cNvPr>
            <p:cNvGrpSpPr/>
            <p:nvPr/>
          </p:nvGrpSpPr>
          <p:grpSpPr>
            <a:xfrm>
              <a:off x="-133978" y="910344"/>
              <a:ext cx="5797258" cy="3093185"/>
              <a:chOff x="3101743" y="1853133"/>
              <a:chExt cx="5797258" cy="30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E6E9C5-77F0-4A8D-A1F6-213CE3C33CAC}"/>
                  </a:ext>
                </a:extLst>
              </p:cNvPr>
              <p:cNvGrpSpPr/>
              <p:nvPr/>
            </p:nvGrpSpPr>
            <p:grpSpPr>
              <a:xfrm rot="20177420">
                <a:off x="4412645" y="1885599"/>
                <a:ext cx="1785679" cy="2523400"/>
                <a:chOff x="4070856" y="1685903"/>
                <a:chExt cx="1785679" cy="2523400"/>
              </a:xfrm>
            </p:grpSpPr>
            <p:sp>
              <p:nvSpPr>
                <p:cNvPr id="23" name="Graphic 57">
                  <a:extLst>
                    <a:ext uri="{FF2B5EF4-FFF2-40B4-BE49-F238E27FC236}">
                      <a16:creationId xmlns:a16="http://schemas.microsoft.com/office/drawing/2014/main" id="{5FA007F6-98E3-45E5-99A6-55B09CFA359E}"/>
                    </a:ext>
                  </a:extLst>
                </p:cNvPr>
                <p:cNvSpPr/>
                <p:nvPr/>
              </p:nvSpPr>
              <p:spPr>
                <a:xfrm>
                  <a:off x="4070856" y="1685903"/>
                  <a:ext cx="1785679" cy="1346483"/>
                </a:xfrm>
                <a:custGeom>
                  <a:avLst/>
                  <a:gdLst>
                    <a:gd name="connsiteX0" fmla="*/ 1508250 w 1785679"/>
                    <a:gd name="connsiteY0" fmla="*/ 43240 h 1346483"/>
                    <a:gd name="connsiteX1" fmla="*/ 895687 w 1785679"/>
                    <a:gd name="connsiteY1" fmla="*/ 476 h 1346483"/>
                    <a:gd name="connsiteX2" fmla="*/ 283124 w 1785679"/>
                    <a:gd name="connsiteY2" fmla="*/ 43240 h 1346483"/>
                    <a:gd name="connsiteX3" fmla="*/ 5736 w 1785679"/>
                    <a:gd name="connsiteY3" fmla="*/ 378416 h 1346483"/>
                    <a:gd name="connsiteX4" fmla="*/ 236892 w 1785679"/>
                    <a:gd name="connsiteY4" fmla="*/ 1094999 h 1346483"/>
                    <a:gd name="connsiteX5" fmla="*/ 580737 w 1785679"/>
                    <a:gd name="connsiteY5" fmla="*/ 1346381 h 1346483"/>
                    <a:gd name="connsiteX6" fmla="*/ 895687 w 1785679"/>
                    <a:gd name="connsiteY6" fmla="*/ 1340602 h 1346483"/>
                    <a:gd name="connsiteX7" fmla="*/ 1210637 w 1785679"/>
                    <a:gd name="connsiteY7" fmla="*/ 1346381 h 1346483"/>
                    <a:gd name="connsiteX8" fmla="*/ 1554481 w 1785679"/>
                    <a:gd name="connsiteY8" fmla="*/ 1094999 h 1346483"/>
                    <a:gd name="connsiteX9" fmla="*/ 1785637 w 1785679"/>
                    <a:gd name="connsiteY9" fmla="*/ 378416 h 1346483"/>
                    <a:gd name="connsiteX10" fmla="*/ 1508250 w 1785679"/>
                    <a:gd name="connsiteY10" fmla="*/ 43240 h 1346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5679" h="1346483">
                      <a:moveTo>
                        <a:pt x="1508250" y="43240"/>
                      </a:moveTo>
                      <a:cubicBezTo>
                        <a:pt x="1353375" y="12612"/>
                        <a:pt x="1122797" y="-2991"/>
                        <a:pt x="895687" y="476"/>
                      </a:cubicBezTo>
                      <a:cubicBezTo>
                        <a:pt x="668576" y="-2991"/>
                        <a:pt x="437998" y="12612"/>
                        <a:pt x="283124" y="43240"/>
                      </a:cubicBezTo>
                      <a:cubicBezTo>
                        <a:pt x="121314" y="75024"/>
                        <a:pt x="-31826" y="245501"/>
                        <a:pt x="5736" y="378416"/>
                      </a:cubicBezTo>
                      <a:lnTo>
                        <a:pt x="236892" y="1094999"/>
                      </a:lnTo>
                      <a:cubicBezTo>
                        <a:pt x="288325" y="1263743"/>
                        <a:pt x="337445" y="1363718"/>
                        <a:pt x="580737" y="1346381"/>
                      </a:cubicBezTo>
                      <a:cubicBezTo>
                        <a:pt x="680134" y="1339446"/>
                        <a:pt x="791666" y="1338291"/>
                        <a:pt x="895687" y="1340602"/>
                      </a:cubicBezTo>
                      <a:cubicBezTo>
                        <a:pt x="999707" y="1338868"/>
                        <a:pt x="1111240" y="1339446"/>
                        <a:pt x="1210637" y="1346381"/>
                      </a:cubicBezTo>
                      <a:cubicBezTo>
                        <a:pt x="1453928" y="1363718"/>
                        <a:pt x="1503049" y="1263743"/>
                        <a:pt x="1554481" y="1094999"/>
                      </a:cubicBezTo>
                      <a:lnTo>
                        <a:pt x="1785637" y="378416"/>
                      </a:lnTo>
                      <a:cubicBezTo>
                        <a:pt x="1823200" y="245501"/>
                        <a:pt x="1670059" y="75024"/>
                        <a:pt x="1508250" y="4324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5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Graphic 71">
                  <a:extLst>
                    <a:ext uri="{FF2B5EF4-FFF2-40B4-BE49-F238E27FC236}">
                      <a16:creationId xmlns:a16="http://schemas.microsoft.com/office/drawing/2014/main" id="{EFBC3166-E370-487C-A218-FEDAB89D0D19}"/>
                    </a:ext>
                  </a:extLst>
                </p:cNvPr>
                <p:cNvSpPr/>
                <p:nvPr/>
              </p:nvSpPr>
              <p:spPr>
                <a:xfrm>
                  <a:off x="4498463" y="3087461"/>
                  <a:ext cx="930466" cy="701613"/>
                </a:xfrm>
                <a:custGeom>
                  <a:avLst/>
                  <a:gdLst>
                    <a:gd name="connsiteX0" fmla="*/ 785905 w 930465"/>
                    <a:gd name="connsiteY0" fmla="*/ 22531 h 701613"/>
                    <a:gd name="connsiteX1" fmla="*/ 466716 w 930465"/>
                    <a:gd name="connsiteY1" fmla="*/ 248 h 701613"/>
                    <a:gd name="connsiteX2" fmla="*/ 147528 w 930465"/>
                    <a:gd name="connsiteY2" fmla="*/ 22531 h 701613"/>
                    <a:gd name="connsiteX3" fmla="*/ 2989 w 930465"/>
                    <a:gd name="connsiteY3" fmla="*/ 197181 h 701613"/>
                    <a:gd name="connsiteX4" fmla="*/ 123438 w 930465"/>
                    <a:gd name="connsiteY4" fmla="*/ 570572 h 701613"/>
                    <a:gd name="connsiteX5" fmla="*/ 302605 w 930465"/>
                    <a:gd name="connsiteY5" fmla="*/ 701560 h 701613"/>
                    <a:gd name="connsiteX6" fmla="*/ 466716 w 930465"/>
                    <a:gd name="connsiteY6" fmla="*/ 698549 h 701613"/>
                    <a:gd name="connsiteX7" fmla="*/ 630828 w 930465"/>
                    <a:gd name="connsiteY7" fmla="*/ 701560 h 701613"/>
                    <a:gd name="connsiteX8" fmla="*/ 809995 w 930465"/>
                    <a:gd name="connsiteY8" fmla="*/ 570572 h 701613"/>
                    <a:gd name="connsiteX9" fmla="*/ 930444 w 930465"/>
                    <a:gd name="connsiteY9" fmla="*/ 197181 h 701613"/>
                    <a:gd name="connsiteX10" fmla="*/ 785905 w 930465"/>
                    <a:gd name="connsiteY10" fmla="*/ 22531 h 701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30465" h="701613">
                      <a:moveTo>
                        <a:pt x="785905" y="22531"/>
                      </a:moveTo>
                      <a:cubicBezTo>
                        <a:pt x="705205" y="6572"/>
                        <a:pt x="585057" y="-1559"/>
                        <a:pt x="466716" y="248"/>
                      </a:cubicBezTo>
                      <a:cubicBezTo>
                        <a:pt x="348376" y="-1559"/>
                        <a:pt x="228228" y="6572"/>
                        <a:pt x="147528" y="22531"/>
                      </a:cubicBezTo>
                      <a:cubicBezTo>
                        <a:pt x="63213" y="39093"/>
                        <a:pt x="-16584" y="127923"/>
                        <a:pt x="2989" y="197181"/>
                      </a:cubicBezTo>
                      <a:lnTo>
                        <a:pt x="123438" y="570572"/>
                      </a:lnTo>
                      <a:cubicBezTo>
                        <a:pt x="150238" y="658500"/>
                        <a:pt x="175833" y="710594"/>
                        <a:pt x="302605" y="701560"/>
                      </a:cubicBezTo>
                      <a:cubicBezTo>
                        <a:pt x="354398" y="697946"/>
                        <a:pt x="412515" y="697344"/>
                        <a:pt x="466716" y="698549"/>
                      </a:cubicBezTo>
                      <a:cubicBezTo>
                        <a:pt x="520918" y="697645"/>
                        <a:pt x="579035" y="697946"/>
                        <a:pt x="630828" y="701560"/>
                      </a:cubicBezTo>
                      <a:cubicBezTo>
                        <a:pt x="757600" y="710594"/>
                        <a:pt x="783195" y="658500"/>
                        <a:pt x="809995" y="570572"/>
                      </a:cubicBezTo>
                      <a:lnTo>
                        <a:pt x="930444" y="197181"/>
                      </a:lnTo>
                      <a:cubicBezTo>
                        <a:pt x="950017" y="127923"/>
                        <a:pt x="870219" y="39093"/>
                        <a:pt x="785905" y="225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Graphic 85">
                  <a:extLst>
                    <a:ext uri="{FF2B5EF4-FFF2-40B4-BE49-F238E27FC236}">
                      <a16:creationId xmlns:a16="http://schemas.microsoft.com/office/drawing/2014/main" id="{66C55A84-13CA-455A-A281-188F5CD67A2F}"/>
                    </a:ext>
                  </a:extLst>
                </p:cNvPr>
                <p:cNvSpPr/>
                <p:nvPr/>
              </p:nvSpPr>
              <p:spPr>
                <a:xfrm>
                  <a:off x="4721566" y="3844149"/>
                  <a:ext cx="484260" cy="365154"/>
                </a:xfrm>
                <a:custGeom>
                  <a:avLst/>
                  <a:gdLst>
                    <a:gd name="connsiteX0" fmla="*/ 409024 w 484259"/>
                    <a:gd name="connsiteY0" fmla="*/ 11726 h 365154"/>
                    <a:gd name="connsiteX1" fmla="*/ 242902 w 484259"/>
                    <a:gd name="connsiteY1" fmla="*/ 129 h 365154"/>
                    <a:gd name="connsiteX2" fmla="*/ 76781 w 484259"/>
                    <a:gd name="connsiteY2" fmla="*/ 11726 h 365154"/>
                    <a:gd name="connsiteX3" fmla="*/ 1556 w 484259"/>
                    <a:gd name="connsiteY3" fmla="*/ 102623 h 365154"/>
                    <a:gd name="connsiteX4" fmla="*/ 64243 w 484259"/>
                    <a:gd name="connsiteY4" fmla="*/ 296954 h 365154"/>
                    <a:gd name="connsiteX5" fmla="*/ 157490 w 484259"/>
                    <a:gd name="connsiteY5" fmla="*/ 365126 h 365154"/>
                    <a:gd name="connsiteX6" fmla="*/ 242902 w 484259"/>
                    <a:gd name="connsiteY6" fmla="*/ 363559 h 365154"/>
                    <a:gd name="connsiteX7" fmla="*/ 328314 w 484259"/>
                    <a:gd name="connsiteY7" fmla="*/ 365126 h 365154"/>
                    <a:gd name="connsiteX8" fmla="*/ 421561 w 484259"/>
                    <a:gd name="connsiteY8" fmla="*/ 296954 h 365154"/>
                    <a:gd name="connsiteX9" fmla="*/ 484248 w 484259"/>
                    <a:gd name="connsiteY9" fmla="*/ 102623 h 365154"/>
                    <a:gd name="connsiteX10" fmla="*/ 409024 w 484259"/>
                    <a:gd name="connsiteY10" fmla="*/ 11726 h 365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4259" h="365154">
                      <a:moveTo>
                        <a:pt x="409024" y="11726"/>
                      </a:moveTo>
                      <a:cubicBezTo>
                        <a:pt x="367023" y="3420"/>
                        <a:pt x="304492" y="-811"/>
                        <a:pt x="242902" y="129"/>
                      </a:cubicBezTo>
                      <a:cubicBezTo>
                        <a:pt x="181312" y="-811"/>
                        <a:pt x="118781" y="3420"/>
                        <a:pt x="76781" y="11726"/>
                      </a:cubicBezTo>
                      <a:cubicBezTo>
                        <a:pt x="32899" y="20346"/>
                        <a:pt x="-8631" y="66578"/>
                        <a:pt x="1556" y="102623"/>
                      </a:cubicBezTo>
                      <a:lnTo>
                        <a:pt x="64243" y="296954"/>
                      </a:lnTo>
                      <a:cubicBezTo>
                        <a:pt x="78191" y="342716"/>
                        <a:pt x="91512" y="369828"/>
                        <a:pt x="157490" y="365126"/>
                      </a:cubicBezTo>
                      <a:cubicBezTo>
                        <a:pt x="184446" y="363246"/>
                        <a:pt x="214693" y="362932"/>
                        <a:pt x="242902" y="363559"/>
                      </a:cubicBezTo>
                      <a:cubicBezTo>
                        <a:pt x="271111" y="363089"/>
                        <a:pt x="301358" y="363246"/>
                        <a:pt x="328314" y="365126"/>
                      </a:cubicBezTo>
                      <a:cubicBezTo>
                        <a:pt x="394292" y="369828"/>
                        <a:pt x="407613" y="342716"/>
                        <a:pt x="421561" y="296954"/>
                      </a:cubicBezTo>
                      <a:lnTo>
                        <a:pt x="484248" y="102623"/>
                      </a:lnTo>
                      <a:cubicBezTo>
                        <a:pt x="494435" y="66578"/>
                        <a:pt x="452905" y="20346"/>
                        <a:pt x="409024" y="117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03B8782-5BA8-42D3-AE46-CBC75BAB8082}"/>
                  </a:ext>
                </a:extLst>
              </p:cNvPr>
              <p:cNvGrpSpPr/>
              <p:nvPr/>
            </p:nvGrpSpPr>
            <p:grpSpPr>
              <a:xfrm rot="17400000">
                <a:off x="3470603" y="2791779"/>
                <a:ext cx="1785679" cy="2523400"/>
                <a:chOff x="4070856" y="1685903"/>
                <a:chExt cx="1785679" cy="2523400"/>
              </a:xfrm>
            </p:grpSpPr>
            <p:sp>
              <p:nvSpPr>
                <p:cNvPr id="60" name="Graphic 57">
                  <a:extLst>
                    <a:ext uri="{FF2B5EF4-FFF2-40B4-BE49-F238E27FC236}">
                      <a16:creationId xmlns:a16="http://schemas.microsoft.com/office/drawing/2014/main" id="{75625B20-AA03-421B-9920-5FAFE1A69487}"/>
                    </a:ext>
                  </a:extLst>
                </p:cNvPr>
                <p:cNvSpPr/>
                <p:nvPr/>
              </p:nvSpPr>
              <p:spPr>
                <a:xfrm>
                  <a:off x="4070856" y="1685903"/>
                  <a:ext cx="1785679" cy="1346483"/>
                </a:xfrm>
                <a:custGeom>
                  <a:avLst/>
                  <a:gdLst>
                    <a:gd name="connsiteX0" fmla="*/ 1508250 w 1785679"/>
                    <a:gd name="connsiteY0" fmla="*/ 43240 h 1346483"/>
                    <a:gd name="connsiteX1" fmla="*/ 895687 w 1785679"/>
                    <a:gd name="connsiteY1" fmla="*/ 476 h 1346483"/>
                    <a:gd name="connsiteX2" fmla="*/ 283124 w 1785679"/>
                    <a:gd name="connsiteY2" fmla="*/ 43240 h 1346483"/>
                    <a:gd name="connsiteX3" fmla="*/ 5736 w 1785679"/>
                    <a:gd name="connsiteY3" fmla="*/ 378416 h 1346483"/>
                    <a:gd name="connsiteX4" fmla="*/ 236892 w 1785679"/>
                    <a:gd name="connsiteY4" fmla="*/ 1094999 h 1346483"/>
                    <a:gd name="connsiteX5" fmla="*/ 580737 w 1785679"/>
                    <a:gd name="connsiteY5" fmla="*/ 1346381 h 1346483"/>
                    <a:gd name="connsiteX6" fmla="*/ 895687 w 1785679"/>
                    <a:gd name="connsiteY6" fmla="*/ 1340602 h 1346483"/>
                    <a:gd name="connsiteX7" fmla="*/ 1210637 w 1785679"/>
                    <a:gd name="connsiteY7" fmla="*/ 1346381 h 1346483"/>
                    <a:gd name="connsiteX8" fmla="*/ 1554481 w 1785679"/>
                    <a:gd name="connsiteY8" fmla="*/ 1094999 h 1346483"/>
                    <a:gd name="connsiteX9" fmla="*/ 1785637 w 1785679"/>
                    <a:gd name="connsiteY9" fmla="*/ 378416 h 1346483"/>
                    <a:gd name="connsiteX10" fmla="*/ 1508250 w 1785679"/>
                    <a:gd name="connsiteY10" fmla="*/ 43240 h 1346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5679" h="1346483">
                      <a:moveTo>
                        <a:pt x="1508250" y="43240"/>
                      </a:moveTo>
                      <a:cubicBezTo>
                        <a:pt x="1353375" y="12612"/>
                        <a:pt x="1122797" y="-2991"/>
                        <a:pt x="895687" y="476"/>
                      </a:cubicBezTo>
                      <a:cubicBezTo>
                        <a:pt x="668576" y="-2991"/>
                        <a:pt x="437998" y="12612"/>
                        <a:pt x="283124" y="43240"/>
                      </a:cubicBezTo>
                      <a:cubicBezTo>
                        <a:pt x="121314" y="75024"/>
                        <a:pt x="-31826" y="245501"/>
                        <a:pt x="5736" y="378416"/>
                      </a:cubicBezTo>
                      <a:lnTo>
                        <a:pt x="236892" y="1094999"/>
                      </a:lnTo>
                      <a:cubicBezTo>
                        <a:pt x="288325" y="1263743"/>
                        <a:pt x="337445" y="1363718"/>
                        <a:pt x="580737" y="1346381"/>
                      </a:cubicBezTo>
                      <a:cubicBezTo>
                        <a:pt x="680134" y="1339446"/>
                        <a:pt x="791666" y="1338291"/>
                        <a:pt x="895687" y="1340602"/>
                      </a:cubicBezTo>
                      <a:cubicBezTo>
                        <a:pt x="999707" y="1338868"/>
                        <a:pt x="1111240" y="1339446"/>
                        <a:pt x="1210637" y="1346381"/>
                      </a:cubicBezTo>
                      <a:cubicBezTo>
                        <a:pt x="1453928" y="1363718"/>
                        <a:pt x="1503049" y="1263743"/>
                        <a:pt x="1554481" y="1094999"/>
                      </a:cubicBezTo>
                      <a:lnTo>
                        <a:pt x="1785637" y="378416"/>
                      </a:lnTo>
                      <a:cubicBezTo>
                        <a:pt x="1823200" y="245501"/>
                        <a:pt x="1670059" y="75024"/>
                        <a:pt x="1508250" y="432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Graphic 71">
                  <a:extLst>
                    <a:ext uri="{FF2B5EF4-FFF2-40B4-BE49-F238E27FC236}">
                      <a16:creationId xmlns:a16="http://schemas.microsoft.com/office/drawing/2014/main" id="{4081FF9A-174F-4DAF-BF45-F9084D78B6D4}"/>
                    </a:ext>
                  </a:extLst>
                </p:cNvPr>
                <p:cNvSpPr/>
                <p:nvPr/>
              </p:nvSpPr>
              <p:spPr>
                <a:xfrm>
                  <a:off x="4498463" y="3087460"/>
                  <a:ext cx="930466" cy="701613"/>
                </a:xfrm>
                <a:custGeom>
                  <a:avLst/>
                  <a:gdLst>
                    <a:gd name="connsiteX0" fmla="*/ 785905 w 930465"/>
                    <a:gd name="connsiteY0" fmla="*/ 22531 h 701613"/>
                    <a:gd name="connsiteX1" fmla="*/ 466716 w 930465"/>
                    <a:gd name="connsiteY1" fmla="*/ 248 h 701613"/>
                    <a:gd name="connsiteX2" fmla="*/ 147528 w 930465"/>
                    <a:gd name="connsiteY2" fmla="*/ 22531 h 701613"/>
                    <a:gd name="connsiteX3" fmla="*/ 2989 w 930465"/>
                    <a:gd name="connsiteY3" fmla="*/ 197181 h 701613"/>
                    <a:gd name="connsiteX4" fmla="*/ 123438 w 930465"/>
                    <a:gd name="connsiteY4" fmla="*/ 570572 h 701613"/>
                    <a:gd name="connsiteX5" fmla="*/ 302605 w 930465"/>
                    <a:gd name="connsiteY5" fmla="*/ 701560 h 701613"/>
                    <a:gd name="connsiteX6" fmla="*/ 466716 w 930465"/>
                    <a:gd name="connsiteY6" fmla="*/ 698549 h 701613"/>
                    <a:gd name="connsiteX7" fmla="*/ 630828 w 930465"/>
                    <a:gd name="connsiteY7" fmla="*/ 701560 h 701613"/>
                    <a:gd name="connsiteX8" fmla="*/ 809995 w 930465"/>
                    <a:gd name="connsiteY8" fmla="*/ 570572 h 701613"/>
                    <a:gd name="connsiteX9" fmla="*/ 930444 w 930465"/>
                    <a:gd name="connsiteY9" fmla="*/ 197181 h 701613"/>
                    <a:gd name="connsiteX10" fmla="*/ 785905 w 930465"/>
                    <a:gd name="connsiteY10" fmla="*/ 22531 h 701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30465" h="701613">
                      <a:moveTo>
                        <a:pt x="785905" y="22531"/>
                      </a:moveTo>
                      <a:cubicBezTo>
                        <a:pt x="705205" y="6572"/>
                        <a:pt x="585057" y="-1559"/>
                        <a:pt x="466716" y="248"/>
                      </a:cubicBezTo>
                      <a:cubicBezTo>
                        <a:pt x="348376" y="-1559"/>
                        <a:pt x="228228" y="6572"/>
                        <a:pt x="147528" y="22531"/>
                      </a:cubicBezTo>
                      <a:cubicBezTo>
                        <a:pt x="63213" y="39093"/>
                        <a:pt x="-16584" y="127923"/>
                        <a:pt x="2989" y="197181"/>
                      </a:cubicBezTo>
                      <a:lnTo>
                        <a:pt x="123438" y="570572"/>
                      </a:lnTo>
                      <a:cubicBezTo>
                        <a:pt x="150238" y="658500"/>
                        <a:pt x="175833" y="710594"/>
                        <a:pt x="302605" y="701560"/>
                      </a:cubicBezTo>
                      <a:cubicBezTo>
                        <a:pt x="354398" y="697946"/>
                        <a:pt x="412515" y="697344"/>
                        <a:pt x="466716" y="698549"/>
                      </a:cubicBezTo>
                      <a:cubicBezTo>
                        <a:pt x="520918" y="697645"/>
                        <a:pt x="579035" y="697946"/>
                        <a:pt x="630828" y="701560"/>
                      </a:cubicBezTo>
                      <a:cubicBezTo>
                        <a:pt x="757600" y="710594"/>
                        <a:pt x="783195" y="658500"/>
                        <a:pt x="809995" y="570572"/>
                      </a:cubicBezTo>
                      <a:lnTo>
                        <a:pt x="930444" y="197181"/>
                      </a:lnTo>
                      <a:cubicBezTo>
                        <a:pt x="950017" y="127923"/>
                        <a:pt x="870219" y="39093"/>
                        <a:pt x="785905" y="225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Graphic 85">
                  <a:extLst>
                    <a:ext uri="{FF2B5EF4-FFF2-40B4-BE49-F238E27FC236}">
                      <a16:creationId xmlns:a16="http://schemas.microsoft.com/office/drawing/2014/main" id="{E5CEBCAF-C5BF-4666-AC30-BEBE18D50F96}"/>
                    </a:ext>
                  </a:extLst>
                </p:cNvPr>
                <p:cNvSpPr/>
                <p:nvPr/>
              </p:nvSpPr>
              <p:spPr>
                <a:xfrm>
                  <a:off x="4721566" y="3844149"/>
                  <a:ext cx="484260" cy="365154"/>
                </a:xfrm>
                <a:custGeom>
                  <a:avLst/>
                  <a:gdLst>
                    <a:gd name="connsiteX0" fmla="*/ 409024 w 484259"/>
                    <a:gd name="connsiteY0" fmla="*/ 11726 h 365154"/>
                    <a:gd name="connsiteX1" fmla="*/ 242902 w 484259"/>
                    <a:gd name="connsiteY1" fmla="*/ 129 h 365154"/>
                    <a:gd name="connsiteX2" fmla="*/ 76781 w 484259"/>
                    <a:gd name="connsiteY2" fmla="*/ 11726 h 365154"/>
                    <a:gd name="connsiteX3" fmla="*/ 1556 w 484259"/>
                    <a:gd name="connsiteY3" fmla="*/ 102623 h 365154"/>
                    <a:gd name="connsiteX4" fmla="*/ 64243 w 484259"/>
                    <a:gd name="connsiteY4" fmla="*/ 296954 h 365154"/>
                    <a:gd name="connsiteX5" fmla="*/ 157490 w 484259"/>
                    <a:gd name="connsiteY5" fmla="*/ 365126 h 365154"/>
                    <a:gd name="connsiteX6" fmla="*/ 242902 w 484259"/>
                    <a:gd name="connsiteY6" fmla="*/ 363559 h 365154"/>
                    <a:gd name="connsiteX7" fmla="*/ 328314 w 484259"/>
                    <a:gd name="connsiteY7" fmla="*/ 365126 h 365154"/>
                    <a:gd name="connsiteX8" fmla="*/ 421561 w 484259"/>
                    <a:gd name="connsiteY8" fmla="*/ 296954 h 365154"/>
                    <a:gd name="connsiteX9" fmla="*/ 484248 w 484259"/>
                    <a:gd name="connsiteY9" fmla="*/ 102623 h 365154"/>
                    <a:gd name="connsiteX10" fmla="*/ 409024 w 484259"/>
                    <a:gd name="connsiteY10" fmla="*/ 11726 h 365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4259" h="365154">
                      <a:moveTo>
                        <a:pt x="409024" y="11726"/>
                      </a:moveTo>
                      <a:cubicBezTo>
                        <a:pt x="367023" y="3420"/>
                        <a:pt x="304492" y="-811"/>
                        <a:pt x="242902" y="129"/>
                      </a:cubicBezTo>
                      <a:cubicBezTo>
                        <a:pt x="181312" y="-811"/>
                        <a:pt x="118781" y="3420"/>
                        <a:pt x="76781" y="11726"/>
                      </a:cubicBezTo>
                      <a:cubicBezTo>
                        <a:pt x="32899" y="20346"/>
                        <a:pt x="-8631" y="66578"/>
                        <a:pt x="1556" y="102623"/>
                      </a:cubicBezTo>
                      <a:lnTo>
                        <a:pt x="64243" y="296954"/>
                      </a:lnTo>
                      <a:cubicBezTo>
                        <a:pt x="78191" y="342716"/>
                        <a:pt x="91512" y="369828"/>
                        <a:pt x="157490" y="365126"/>
                      </a:cubicBezTo>
                      <a:cubicBezTo>
                        <a:pt x="184446" y="363246"/>
                        <a:pt x="214693" y="362932"/>
                        <a:pt x="242902" y="363559"/>
                      </a:cubicBezTo>
                      <a:cubicBezTo>
                        <a:pt x="271111" y="363089"/>
                        <a:pt x="301358" y="363246"/>
                        <a:pt x="328314" y="365126"/>
                      </a:cubicBezTo>
                      <a:cubicBezTo>
                        <a:pt x="394292" y="369828"/>
                        <a:pt x="407613" y="342716"/>
                        <a:pt x="421561" y="296954"/>
                      </a:cubicBezTo>
                      <a:lnTo>
                        <a:pt x="484248" y="102623"/>
                      </a:lnTo>
                      <a:cubicBezTo>
                        <a:pt x="494435" y="66578"/>
                        <a:pt x="452905" y="20346"/>
                        <a:pt x="409024" y="117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E58902D-F667-4A42-830E-42F67CD71507}"/>
                  </a:ext>
                </a:extLst>
              </p:cNvPr>
              <p:cNvGrpSpPr/>
              <p:nvPr/>
            </p:nvGrpSpPr>
            <p:grpSpPr>
              <a:xfrm rot="1422580" flipH="1">
                <a:off x="5800879" y="1853133"/>
                <a:ext cx="1785679" cy="2523400"/>
                <a:chOff x="4070856" y="1685903"/>
                <a:chExt cx="1785679" cy="2523400"/>
              </a:xfrm>
            </p:grpSpPr>
            <p:sp>
              <p:nvSpPr>
                <p:cNvPr id="89" name="Graphic 57">
                  <a:extLst>
                    <a:ext uri="{FF2B5EF4-FFF2-40B4-BE49-F238E27FC236}">
                      <a16:creationId xmlns:a16="http://schemas.microsoft.com/office/drawing/2014/main" id="{5F435D04-D58C-4D65-8576-45933EB1F450}"/>
                    </a:ext>
                  </a:extLst>
                </p:cNvPr>
                <p:cNvSpPr/>
                <p:nvPr/>
              </p:nvSpPr>
              <p:spPr>
                <a:xfrm>
                  <a:off x="4070856" y="1685903"/>
                  <a:ext cx="1785679" cy="1346483"/>
                </a:xfrm>
                <a:custGeom>
                  <a:avLst/>
                  <a:gdLst>
                    <a:gd name="connsiteX0" fmla="*/ 1508250 w 1785679"/>
                    <a:gd name="connsiteY0" fmla="*/ 43240 h 1346483"/>
                    <a:gd name="connsiteX1" fmla="*/ 895687 w 1785679"/>
                    <a:gd name="connsiteY1" fmla="*/ 476 h 1346483"/>
                    <a:gd name="connsiteX2" fmla="*/ 283124 w 1785679"/>
                    <a:gd name="connsiteY2" fmla="*/ 43240 h 1346483"/>
                    <a:gd name="connsiteX3" fmla="*/ 5736 w 1785679"/>
                    <a:gd name="connsiteY3" fmla="*/ 378416 h 1346483"/>
                    <a:gd name="connsiteX4" fmla="*/ 236892 w 1785679"/>
                    <a:gd name="connsiteY4" fmla="*/ 1094999 h 1346483"/>
                    <a:gd name="connsiteX5" fmla="*/ 580737 w 1785679"/>
                    <a:gd name="connsiteY5" fmla="*/ 1346381 h 1346483"/>
                    <a:gd name="connsiteX6" fmla="*/ 895687 w 1785679"/>
                    <a:gd name="connsiteY6" fmla="*/ 1340602 h 1346483"/>
                    <a:gd name="connsiteX7" fmla="*/ 1210637 w 1785679"/>
                    <a:gd name="connsiteY7" fmla="*/ 1346381 h 1346483"/>
                    <a:gd name="connsiteX8" fmla="*/ 1554481 w 1785679"/>
                    <a:gd name="connsiteY8" fmla="*/ 1094999 h 1346483"/>
                    <a:gd name="connsiteX9" fmla="*/ 1785637 w 1785679"/>
                    <a:gd name="connsiteY9" fmla="*/ 378416 h 1346483"/>
                    <a:gd name="connsiteX10" fmla="*/ 1508250 w 1785679"/>
                    <a:gd name="connsiteY10" fmla="*/ 43240 h 1346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5679" h="1346483">
                      <a:moveTo>
                        <a:pt x="1508250" y="43240"/>
                      </a:moveTo>
                      <a:cubicBezTo>
                        <a:pt x="1353375" y="12612"/>
                        <a:pt x="1122797" y="-2991"/>
                        <a:pt x="895687" y="476"/>
                      </a:cubicBezTo>
                      <a:cubicBezTo>
                        <a:pt x="668576" y="-2991"/>
                        <a:pt x="437998" y="12612"/>
                        <a:pt x="283124" y="43240"/>
                      </a:cubicBezTo>
                      <a:cubicBezTo>
                        <a:pt x="121314" y="75024"/>
                        <a:pt x="-31826" y="245501"/>
                        <a:pt x="5736" y="378416"/>
                      </a:cubicBezTo>
                      <a:lnTo>
                        <a:pt x="236892" y="1094999"/>
                      </a:lnTo>
                      <a:cubicBezTo>
                        <a:pt x="288325" y="1263743"/>
                        <a:pt x="337445" y="1363718"/>
                        <a:pt x="580737" y="1346381"/>
                      </a:cubicBezTo>
                      <a:cubicBezTo>
                        <a:pt x="680134" y="1339446"/>
                        <a:pt x="791666" y="1338291"/>
                        <a:pt x="895687" y="1340602"/>
                      </a:cubicBezTo>
                      <a:cubicBezTo>
                        <a:pt x="999707" y="1338868"/>
                        <a:pt x="1111240" y="1339446"/>
                        <a:pt x="1210637" y="1346381"/>
                      </a:cubicBezTo>
                      <a:cubicBezTo>
                        <a:pt x="1453928" y="1363718"/>
                        <a:pt x="1503049" y="1263743"/>
                        <a:pt x="1554481" y="1094999"/>
                      </a:cubicBezTo>
                      <a:lnTo>
                        <a:pt x="1785637" y="378416"/>
                      </a:lnTo>
                      <a:cubicBezTo>
                        <a:pt x="1823200" y="245501"/>
                        <a:pt x="1670059" y="75024"/>
                        <a:pt x="1508250" y="4324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Graphic 71">
                  <a:extLst>
                    <a:ext uri="{FF2B5EF4-FFF2-40B4-BE49-F238E27FC236}">
                      <a16:creationId xmlns:a16="http://schemas.microsoft.com/office/drawing/2014/main" id="{85EB5F2D-C04E-4A78-88B6-B9B742F996F8}"/>
                    </a:ext>
                  </a:extLst>
                </p:cNvPr>
                <p:cNvSpPr/>
                <p:nvPr/>
              </p:nvSpPr>
              <p:spPr>
                <a:xfrm>
                  <a:off x="4498463" y="3087461"/>
                  <a:ext cx="930466" cy="701613"/>
                </a:xfrm>
                <a:custGeom>
                  <a:avLst/>
                  <a:gdLst>
                    <a:gd name="connsiteX0" fmla="*/ 785905 w 930465"/>
                    <a:gd name="connsiteY0" fmla="*/ 22531 h 701613"/>
                    <a:gd name="connsiteX1" fmla="*/ 466716 w 930465"/>
                    <a:gd name="connsiteY1" fmla="*/ 248 h 701613"/>
                    <a:gd name="connsiteX2" fmla="*/ 147528 w 930465"/>
                    <a:gd name="connsiteY2" fmla="*/ 22531 h 701613"/>
                    <a:gd name="connsiteX3" fmla="*/ 2989 w 930465"/>
                    <a:gd name="connsiteY3" fmla="*/ 197181 h 701613"/>
                    <a:gd name="connsiteX4" fmla="*/ 123438 w 930465"/>
                    <a:gd name="connsiteY4" fmla="*/ 570572 h 701613"/>
                    <a:gd name="connsiteX5" fmla="*/ 302605 w 930465"/>
                    <a:gd name="connsiteY5" fmla="*/ 701560 h 701613"/>
                    <a:gd name="connsiteX6" fmla="*/ 466716 w 930465"/>
                    <a:gd name="connsiteY6" fmla="*/ 698549 h 701613"/>
                    <a:gd name="connsiteX7" fmla="*/ 630828 w 930465"/>
                    <a:gd name="connsiteY7" fmla="*/ 701560 h 701613"/>
                    <a:gd name="connsiteX8" fmla="*/ 809995 w 930465"/>
                    <a:gd name="connsiteY8" fmla="*/ 570572 h 701613"/>
                    <a:gd name="connsiteX9" fmla="*/ 930444 w 930465"/>
                    <a:gd name="connsiteY9" fmla="*/ 197181 h 701613"/>
                    <a:gd name="connsiteX10" fmla="*/ 785905 w 930465"/>
                    <a:gd name="connsiteY10" fmla="*/ 22531 h 701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30465" h="701613">
                      <a:moveTo>
                        <a:pt x="785905" y="22531"/>
                      </a:moveTo>
                      <a:cubicBezTo>
                        <a:pt x="705205" y="6572"/>
                        <a:pt x="585057" y="-1559"/>
                        <a:pt x="466716" y="248"/>
                      </a:cubicBezTo>
                      <a:cubicBezTo>
                        <a:pt x="348376" y="-1559"/>
                        <a:pt x="228228" y="6572"/>
                        <a:pt x="147528" y="22531"/>
                      </a:cubicBezTo>
                      <a:cubicBezTo>
                        <a:pt x="63213" y="39093"/>
                        <a:pt x="-16584" y="127923"/>
                        <a:pt x="2989" y="197181"/>
                      </a:cubicBezTo>
                      <a:lnTo>
                        <a:pt x="123438" y="570572"/>
                      </a:lnTo>
                      <a:cubicBezTo>
                        <a:pt x="150238" y="658500"/>
                        <a:pt x="175833" y="710594"/>
                        <a:pt x="302605" y="701560"/>
                      </a:cubicBezTo>
                      <a:cubicBezTo>
                        <a:pt x="354398" y="697946"/>
                        <a:pt x="412515" y="697344"/>
                        <a:pt x="466716" y="698549"/>
                      </a:cubicBezTo>
                      <a:cubicBezTo>
                        <a:pt x="520918" y="697645"/>
                        <a:pt x="579035" y="697946"/>
                        <a:pt x="630828" y="701560"/>
                      </a:cubicBezTo>
                      <a:cubicBezTo>
                        <a:pt x="757600" y="710594"/>
                        <a:pt x="783195" y="658500"/>
                        <a:pt x="809995" y="570572"/>
                      </a:cubicBezTo>
                      <a:lnTo>
                        <a:pt x="930444" y="197181"/>
                      </a:lnTo>
                      <a:cubicBezTo>
                        <a:pt x="950017" y="127923"/>
                        <a:pt x="870219" y="39093"/>
                        <a:pt x="785905" y="225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Graphic 85">
                  <a:extLst>
                    <a:ext uri="{FF2B5EF4-FFF2-40B4-BE49-F238E27FC236}">
                      <a16:creationId xmlns:a16="http://schemas.microsoft.com/office/drawing/2014/main" id="{F7F7A0A9-ADBA-4829-8C53-A7568BD77A65}"/>
                    </a:ext>
                  </a:extLst>
                </p:cNvPr>
                <p:cNvSpPr/>
                <p:nvPr/>
              </p:nvSpPr>
              <p:spPr>
                <a:xfrm>
                  <a:off x="4721566" y="3844149"/>
                  <a:ext cx="484260" cy="365154"/>
                </a:xfrm>
                <a:custGeom>
                  <a:avLst/>
                  <a:gdLst>
                    <a:gd name="connsiteX0" fmla="*/ 409024 w 484259"/>
                    <a:gd name="connsiteY0" fmla="*/ 11726 h 365154"/>
                    <a:gd name="connsiteX1" fmla="*/ 242902 w 484259"/>
                    <a:gd name="connsiteY1" fmla="*/ 129 h 365154"/>
                    <a:gd name="connsiteX2" fmla="*/ 76781 w 484259"/>
                    <a:gd name="connsiteY2" fmla="*/ 11726 h 365154"/>
                    <a:gd name="connsiteX3" fmla="*/ 1556 w 484259"/>
                    <a:gd name="connsiteY3" fmla="*/ 102623 h 365154"/>
                    <a:gd name="connsiteX4" fmla="*/ 64243 w 484259"/>
                    <a:gd name="connsiteY4" fmla="*/ 296954 h 365154"/>
                    <a:gd name="connsiteX5" fmla="*/ 157490 w 484259"/>
                    <a:gd name="connsiteY5" fmla="*/ 365126 h 365154"/>
                    <a:gd name="connsiteX6" fmla="*/ 242902 w 484259"/>
                    <a:gd name="connsiteY6" fmla="*/ 363559 h 365154"/>
                    <a:gd name="connsiteX7" fmla="*/ 328314 w 484259"/>
                    <a:gd name="connsiteY7" fmla="*/ 365126 h 365154"/>
                    <a:gd name="connsiteX8" fmla="*/ 421561 w 484259"/>
                    <a:gd name="connsiteY8" fmla="*/ 296954 h 365154"/>
                    <a:gd name="connsiteX9" fmla="*/ 484248 w 484259"/>
                    <a:gd name="connsiteY9" fmla="*/ 102623 h 365154"/>
                    <a:gd name="connsiteX10" fmla="*/ 409024 w 484259"/>
                    <a:gd name="connsiteY10" fmla="*/ 11726 h 365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4259" h="365154">
                      <a:moveTo>
                        <a:pt x="409024" y="11726"/>
                      </a:moveTo>
                      <a:cubicBezTo>
                        <a:pt x="367023" y="3420"/>
                        <a:pt x="304492" y="-811"/>
                        <a:pt x="242902" y="129"/>
                      </a:cubicBezTo>
                      <a:cubicBezTo>
                        <a:pt x="181312" y="-811"/>
                        <a:pt x="118781" y="3420"/>
                        <a:pt x="76781" y="11726"/>
                      </a:cubicBezTo>
                      <a:cubicBezTo>
                        <a:pt x="32899" y="20346"/>
                        <a:pt x="-8631" y="66578"/>
                        <a:pt x="1556" y="102623"/>
                      </a:cubicBezTo>
                      <a:lnTo>
                        <a:pt x="64243" y="296954"/>
                      </a:lnTo>
                      <a:cubicBezTo>
                        <a:pt x="78191" y="342716"/>
                        <a:pt x="91512" y="369828"/>
                        <a:pt x="157490" y="365126"/>
                      </a:cubicBezTo>
                      <a:cubicBezTo>
                        <a:pt x="184446" y="363246"/>
                        <a:pt x="214693" y="362932"/>
                        <a:pt x="242902" y="363559"/>
                      </a:cubicBezTo>
                      <a:cubicBezTo>
                        <a:pt x="271111" y="363089"/>
                        <a:pt x="301358" y="363246"/>
                        <a:pt x="328314" y="365126"/>
                      </a:cubicBezTo>
                      <a:cubicBezTo>
                        <a:pt x="394292" y="369828"/>
                        <a:pt x="407613" y="342716"/>
                        <a:pt x="421561" y="296954"/>
                      </a:cubicBezTo>
                      <a:lnTo>
                        <a:pt x="484248" y="102623"/>
                      </a:lnTo>
                      <a:cubicBezTo>
                        <a:pt x="494435" y="66578"/>
                        <a:pt x="452905" y="20346"/>
                        <a:pt x="409024" y="117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C037357-58D0-403D-922F-E5AE52172A73}"/>
                  </a:ext>
                </a:extLst>
              </p:cNvPr>
              <p:cNvGrpSpPr/>
              <p:nvPr/>
            </p:nvGrpSpPr>
            <p:grpSpPr>
              <a:xfrm rot="4200000" flipH="1">
                <a:off x="6744461" y="2791779"/>
                <a:ext cx="1785679" cy="2523400"/>
                <a:chOff x="4070856" y="1685903"/>
                <a:chExt cx="1785679" cy="2523400"/>
              </a:xfrm>
            </p:grpSpPr>
            <p:sp>
              <p:nvSpPr>
                <p:cNvPr id="69" name="Graphic 57">
                  <a:extLst>
                    <a:ext uri="{FF2B5EF4-FFF2-40B4-BE49-F238E27FC236}">
                      <a16:creationId xmlns:a16="http://schemas.microsoft.com/office/drawing/2014/main" id="{80586D6E-CEC2-48B1-AD09-E96700AEC3F4}"/>
                    </a:ext>
                  </a:extLst>
                </p:cNvPr>
                <p:cNvSpPr/>
                <p:nvPr/>
              </p:nvSpPr>
              <p:spPr>
                <a:xfrm>
                  <a:off x="4070856" y="1685903"/>
                  <a:ext cx="1785679" cy="1346483"/>
                </a:xfrm>
                <a:custGeom>
                  <a:avLst/>
                  <a:gdLst>
                    <a:gd name="connsiteX0" fmla="*/ 1508250 w 1785679"/>
                    <a:gd name="connsiteY0" fmla="*/ 43240 h 1346483"/>
                    <a:gd name="connsiteX1" fmla="*/ 895687 w 1785679"/>
                    <a:gd name="connsiteY1" fmla="*/ 476 h 1346483"/>
                    <a:gd name="connsiteX2" fmla="*/ 283124 w 1785679"/>
                    <a:gd name="connsiteY2" fmla="*/ 43240 h 1346483"/>
                    <a:gd name="connsiteX3" fmla="*/ 5736 w 1785679"/>
                    <a:gd name="connsiteY3" fmla="*/ 378416 h 1346483"/>
                    <a:gd name="connsiteX4" fmla="*/ 236892 w 1785679"/>
                    <a:gd name="connsiteY4" fmla="*/ 1094999 h 1346483"/>
                    <a:gd name="connsiteX5" fmla="*/ 580737 w 1785679"/>
                    <a:gd name="connsiteY5" fmla="*/ 1346381 h 1346483"/>
                    <a:gd name="connsiteX6" fmla="*/ 895687 w 1785679"/>
                    <a:gd name="connsiteY6" fmla="*/ 1340602 h 1346483"/>
                    <a:gd name="connsiteX7" fmla="*/ 1210637 w 1785679"/>
                    <a:gd name="connsiteY7" fmla="*/ 1346381 h 1346483"/>
                    <a:gd name="connsiteX8" fmla="*/ 1554481 w 1785679"/>
                    <a:gd name="connsiteY8" fmla="*/ 1094999 h 1346483"/>
                    <a:gd name="connsiteX9" fmla="*/ 1785637 w 1785679"/>
                    <a:gd name="connsiteY9" fmla="*/ 378416 h 1346483"/>
                    <a:gd name="connsiteX10" fmla="*/ 1508250 w 1785679"/>
                    <a:gd name="connsiteY10" fmla="*/ 43240 h 1346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5679" h="1346483">
                      <a:moveTo>
                        <a:pt x="1508250" y="43240"/>
                      </a:moveTo>
                      <a:cubicBezTo>
                        <a:pt x="1353375" y="12612"/>
                        <a:pt x="1122797" y="-2991"/>
                        <a:pt x="895687" y="476"/>
                      </a:cubicBezTo>
                      <a:cubicBezTo>
                        <a:pt x="668576" y="-2991"/>
                        <a:pt x="437998" y="12612"/>
                        <a:pt x="283124" y="43240"/>
                      </a:cubicBezTo>
                      <a:cubicBezTo>
                        <a:pt x="121314" y="75024"/>
                        <a:pt x="-31826" y="245501"/>
                        <a:pt x="5736" y="378416"/>
                      </a:cubicBezTo>
                      <a:lnTo>
                        <a:pt x="236892" y="1094999"/>
                      </a:lnTo>
                      <a:cubicBezTo>
                        <a:pt x="288325" y="1263743"/>
                        <a:pt x="337445" y="1363718"/>
                        <a:pt x="580737" y="1346381"/>
                      </a:cubicBezTo>
                      <a:cubicBezTo>
                        <a:pt x="680134" y="1339446"/>
                        <a:pt x="791666" y="1338291"/>
                        <a:pt x="895687" y="1340602"/>
                      </a:cubicBezTo>
                      <a:cubicBezTo>
                        <a:pt x="999707" y="1338868"/>
                        <a:pt x="1111240" y="1339446"/>
                        <a:pt x="1210637" y="1346381"/>
                      </a:cubicBezTo>
                      <a:cubicBezTo>
                        <a:pt x="1453928" y="1363718"/>
                        <a:pt x="1503049" y="1263743"/>
                        <a:pt x="1554481" y="1094999"/>
                      </a:cubicBezTo>
                      <a:lnTo>
                        <a:pt x="1785637" y="378416"/>
                      </a:lnTo>
                      <a:cubicBezTo>
                        <a:pt x="1823200" y="245501"/>
                        <a:pt x="1670059" y="75024"/>
                        <a:pt x="1508250" y="4324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5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Graphic 71">
                  <a:extLst>
                    <a:ext uri="{FF2B5EF4-FFF2-40B4-BE49-F238E27FC236}">
                      <a16:creationId xmlns:a16="http://schemas.microsoft.com/office/drawing/2014/main" id="{12FA98D3-10C6-4CC3-A581-3849BA0FE863}"/>
                    </a:ext>
                  </a:extLst>
                </p:cNvPr>
                <p:cNvSpPr/>
                <p:nvPr/>
              </p:nvSpPr>
              <p:spPr>
                <a:xfrm>
                  <a:off x="4498463" y="3087460"/>
                  <a:ext cx="930466" cy="701613"/>
                </a:xfrm>
                <a:custGeom>
                  <a:avLst/>
                  <a:gdLst>
                    <a:gd name="connsiteX0" fmla="*/ 785905 w 930465"/>
                    <a:gd name="connsiteY0" fmla="*/ 22531 h 701613"/>
                    <a:gd name="connsiteX1" fmla="*/ 466716 w 930465"/>
                    <a:gd name="connsiteY1" fmla="*/ 248 h 701613"/>
                    <a:gd name="connsiteX2" fmla="*/ 147528 w 930465"/>
                    <a:gd name="connsiteY2" fmla="*/ 22531 h 701613"/>
                    <a:gd name="connsiteX3" fmla="*/ 2989 w 930465"/>
                    <a:gd name="connsiteY3" fmla="*/ 197181 h 701613"/>
                    <a:gd name="connsiteX4" fmla="*/ 123438 w 930465"/>
                    <a:gd name="connsiteY4" fmla="*/ 570572 h 701613"/>
                    <a:gd name="connsiteX5" fmla="*/ 302605 w 930465"/>
                    <a:gd name="connsiteY5" fmla="*/ 701560 h 701613"/>
                    <a:gd name="connsiteX6" fmla="*/ 466716 w 930465"/>
                    <a:gd name="connsiteY6" fmla="*/ 698549 h 701613"/>
                    <a:gd name="connsiteX7" fmla="*/ 630828 w 930465"/>
                    <a:gd name="connsiteY7" fmla="*/ 701560 h 701613"/>
                    <a:gd name="connsiteX8" fmla="*/ 809995 w 930465"/>
                    <a:gd name="connsiteY8" fmla="*/ 570572 h 701613"/>
                    <a:gd name="connsiteX9" fmla="*/ 930444 w 930465"/>
                    <a:gd name="connsiteY9" fmla="*/ 197181 h 701613"/>
                    <a:gd name="connsiteX10" fmla="*/ 785905 w 930465"/>
                    <a:gd name="connsiteY10" fmla="*/ 22531 h 701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30465" h="701613">
                      <a:moveTo>
                        <a:pt x="785905" y="22531"/>
                      </a:moveTo>
                      <a:cubicBezTo>
                        <a:pt x="705205" y="6572"/>
                        <a:pt x="585057" y="-1559"/>
                        <a:pt x="466716" y="248"/>
                      </a:cubicBezTo>
                      <a:cubicBezTo>
                        <a:pt x="348376" y="-1559"/>
                        <a:pt x="228228" y="6572"/>
                        <a:pt x="147528" y="22531"/>
                      </a:cubicBezTo>
                      <a:cubicBezTo>
                        <a:pt x="63213" y="39093"/>
                        <a:pt x="-16584" y="127923"/>
                        <a:pt x="2989" y="197181"/>
                      </a:cubicBezTo>
                      <a:lnTo>
                        <a:pt x="123438" y="570572"/>
                      </a:lnTo>
                      <a:cubicBezTo>
                        <a:pt x="150238" y="658500"/>
                        <a:pt x="175833" y="710594"/>
                        <a:pt x="302605" y="701560"/>
                      </a:cubicBezTo>
                      <a:cubicBezTo>
                        <a:pt x="354398" y="697946"/>
                        <a:pt x="412515" y="697344"/>
                        <a:pt x="466716" y="698549"/>
                      </a:cubicBezTo>
                      <a:cubicBezTo>
                        <a:pt x="520918" y="697645"/>
                        <a:pt x="579035" y="697946"/>
                        <a:pt x="630828" y="701560"/>
                      </a:cubicBezTo>
                      <a:cubicBezTo>
                        <a:pt x="757600" y="710594"/>
                        <a:pt x="783195" y="658500"/>
                        <a:pt x="809995" y="570572"/>
                      </a:cubicBezTo>
                      <a:lnTo>
                        <a:pt x="930444" y="197181"/>
                      </a:lnTo>
                      <a:cubicBezTo>
                        <a:pt x="950017" y="127923"/>
                        <a:pt x="870219" y="39093"/>
                        <a:pt x="785905" y="225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0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Graphic 85">
                  <a:extLst>
                    <a:ext uri="{FF2B5EF4-FFF2-40B4-BE49-F238E27FC236}">
                      <a16:creationId xmlns:a16="http://schemas.microsoft.com/office/drawing/2014/main" id="{DB4E5334-2C67-47C8-A77F-9272146FD664}"/>
                    </a:ext>
                  </a:extLst>
                </p:cNvPr>
                <p:cNvSpPr/>
                <p:nvPr/>
              </p:nvSpPr>
              <p:spPr>
                <a:xfrm>
                  <a:off x="4721566" y="3844149"/>
                  <a:ext cx="484260" cy="365154"/>
                </a:xfrm>
                <a:custGeom>
                  <a:avLst/>
                  <a:gdLst>
                    <a:gd name="connsiteX0" fmla="*/ 409024 w 484259"/>
                    <a:gd name="connsiteY0" fmla="*/ 11726 h 365154"/>
                    <a:gd name="connsiteX1" fmla="*/ 242902 w 484259"/>
                    <a:gd name="connsiteY1" fmla="*/ 129 h 365154"/>
                    <a:gd name="connsiteX2" fmla="*/ 76781 w 484259"/>
                    <a:gd name="connsiteY2" fmla="*/ 11726 h 365154"/>
                    <a:gd name="connsiteX3" fmla="*/ 1556 w 484259"/>
                    <a:gd name="connsiteY3" fmla="*/ 102623 h 365154"/>
                    <a:gd name="connsiteX4" fmla="*/ 64243 w 484259"/>
                    <a:gd name="connsiteY4" fmla="*/ 296954 h 365154"/>
                    <a:gd name="connsiteX5" fmla="*/ 157490 w 484259"/>
                    <a:gd name="connsiteY5" fmla="*/ 365126 h 365154"/>
                    <a:gd name="connsiteX6" fmla="*/ 242902 w 484259"/>
                    <a:gd name="connsiteY6" fmla="*/ 363559 h 365154"/>
                    <a:gd name="connsiteX7" fmla="*/ 328314 w 484259"/>
                    <a:gd name="connsiteY7" fmla="*/ 365126 h 365154"/>
                    <a:gd name="connsiteX8" fmla="*/ 421561 w 484259"/>
                    <a:gd name="connsiteY8" fmla="*/ 296954 h 365154"/>
                    <a:gd name="connsiteX9" fmla="*/ 484248 w 484259"/>
                    <a:gd name="connsiteY9" fmla="*/ 102623 h 365154"/>
                    <a:gd name="connsiteX10" fmla="*/ 409024 w 484259"/>
                    <a:gd name="connsiteY10" fmla="*/ 11726 h 365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4259" h="365154">
                      <a:moveTo>
                        <a:pt x="409024" y="11726"/>
                      </a:moveTo>
                      <a:cubicBezTo>
                        <a:pt x="367023" y="3420"/>
                        <a:pt x="304492" y="-811"/>
                        <a:pt x="242902" y="129"/>
                      </a:cubicBezTo>
                      <a:cubicBezTo>
                        <a:pt x="181312" y="-811"/>
                        <a:pt x="118781" y="3420"/>
                        <a:pt x="76781" y="11726"/>
                      </a:cubicBezTo>
                      <a:cubicBezTo>
                        <a:pt x="32899" y="20346"/>
                        <a:pt x="-8631" y="66578"/>
                        <a:pt x="1556" y="102623"/>
                      </a:cubicBezTo>
                      <a:lnTo>
                        <a:pt x="64243" y="296954"/>
                      </a:lnTo>
                      <a:cubicBezTo>
                        <a:pt x="78191" y="342716"/>
                        <a:pt x="91512" y="369828"/>
                        <a:pt x="157490" y="365126"/>
                      </a:cubicBezTo>
                      <a:cubicBezTo>
                        <a:pt x="184446" y="363246"/>
                        <a:pt x="214693" y="362932"/>
                        <a:pt x="242902" y="363559"/>
                      </a:cubicBezTo>
                      <a:cubicBezTo>
                        <a:pt x="271111" y="363089"/>
                        <a:pt x="301358" y="363246"/>
                        <a:pt x="328314" y="365126"/>
                      </a:cubicBezTo>
                      <a:cubicBezTo>
                        <a:pt x="394292" y="369828"/>
                        <a:pt x="407613" y="342716"/>
                        <a:pt x="421561" y="296954"/>
                      </a:cubicBezTo>
                      <a:lnTo>
                        <a:pt x="484248" y="102623"/>
                      </a:lnTo>
                      <a:cubicBezTo>
                        <a:pt x="494435" y="66578"/>
                        <a:pt x="452905" y="20346"/>
                        <a:pt x="409024" y="117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5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2ED83A-70F6-48DE-B575-FFC83B7D9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1335" y="3065989"/>
              <a:ext cx="207300" cy="207300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0F5F36-60D6-4DA8-A69B-7BEFEFF9C1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9965" y="2433074"/>
              <a:ext cx="351767" cy="351220"/>
            </a:xfrm>
            <a:custGeom>
              <a:avLst/>
              <a:gdLst>
                <a:gd name="connsiteX0" fmla="*/ 426005 w 929299"/>
                <a:gd name="connsiteY0" fmla="*/ 569594 h 927853"/>
                <a:gd name="connsiteX1" fmla="*/ 588882 w 929299"/>
                <a:gd name="connsiteY1" fmla="*/ 569594 h 927853"/>
                <a:gd name="connsiteX2" fmla="*/ 622220 w 929299"/>
                <a:gd name="connsiteY2" fmla="*/ 601979 h 927853"/>
                <a:gd name="connsiteX3" fmla="*/ 586977 w 929299"/>
                <a:gd name="connsiteY3" fmla="*/ 632459 h 927853"/>
                <a:gd name="connsiteX4" fmla="*/ 506967 w 929299"/>
                <a:gd name="connsiteY4" fmla="*/ 632459 h 927853"/>
                <a:gd name="connsiteX5" fmla="*/ 428862 w 929299"/>
                <a:gd name="connsiteY5" fmla="*/ 632459 h 927853"/>
                <a:gd name="connsiteX6" fmla="*/ 392667 w 929299"/>
                <a:gd name="connsiteY6" fmla="*/ 601027 h 927853"/>
                <a:gd name="connsiteX7" fmla="*/ 426005 w 929299"/>
                <a:gd name="connsiteY7" fmla="*/ 569594 h 927853"/>
                <a:gd name="connsiteX8" fmla="*/ 424100 w 929299"/>
                <a:gd name="connsiteY8" fmla="*/ 399097 h 927853"/>
                <a:gd name="connsiteX9" fmla="*/ 464104 w 929299"/>
                <a:gd name="connsiteY9" fmla="*/ 399097 h 927853"/>
                <a:gd name="connsiteX10" fmla="*/ 504110 w 929299"/>
                <a:gd name="connsiteY10" fmla="*/ 399097 h 927853"/>
                <a:gd name="connsiteX11" fmla="*/ 535542 w 929299"/>
                <a:gd name="connsiteY11" fmla="*/ 430530 h 927853"/>
                <a:gd name="connsiteX12" fmla="*/ 506015 w 929299"/>
                <a:gd name="connsiteY12" fmla="*/ 461010 h 927853"/>
                <a:gd name="connsiteX13" fmla="*/ 423147 w 929299"/>
                <a:gd name="connsiteY13" fmla="*/ 461010 h 927853"/>
                <a:gd name="connsiteX14" fmla="*/ 392667 w 929299"/>
                <a:gd name="connsiteY14" fmla="*/ 429577 h 927853"/>
                <a:gd name="connsiteX15" fmla="*/ 424100 w 929299"/>
                <a:gd name="connsiteY15" fmla="*/ 399097 h 927853"/>
                <a:gd name="connsiteX16" fmla="*/ 414575 w 929299"/>
                <a:gd name="connsiteY16" fmla="*/ 282893 h 927853"/>
                <a:gd name="connsiteX17" fmla="*/ 274557 w 929299"/>
                <a:gd name="connsiteY17" fmla="*/ 421005 h 927853"/>
                <a:gd name="connsiteX18" fmla="*/ 274557 w 929299"/>
                <a:gd name="connsiteY18" fmla="*/ 608648 h 927853"/>
                <a:gd name="connsiteX19" fmla="*/ 400287 w 929299"/>
                <a:gd name="connsiteY19" fmla="*/ 746760 h 927853"/>
                <a:gd name="connsiteX20" fmla="*/ 497442 w 929299"/>
                <a:gd name="connsiteY20" fmla="*/ 749618 h 927853"/>
                <a:gd name="connsiteX21" fmla="*/ 585072 w 929299"/>
                <a:gd name="connsiteY21" fmla="*/ 749618 h 927853"/>
                <a:gd name="connsiteX22" fmla="*/ 737472 w 929299"/>
                <a:gd name="connsiteY22" fmla="*/ 611505 h 927853"/>
                <a:gd name="connsiteX23" fmla="*/ 740330 w 929299"/>
                <a:gd name="connsiteY23" fmla="*/ 489585 h 927853"/>
                <a:gd name="connsiteX24" fmla="*/ 710802 w 929299"/>
                <a:gd name="connsiteY24" fmla="*/ 461962 h 927853"/>
                <a:gd name="connsiteX25" fmla="*/ 651747 w 929299"/>
                <a:gd name="connsiteY25" fmla="*/ 406718 h 927853"/>
                <a:gd name="connsiteX26" fmla="*/ 510777 w 929299"/>
                <a:gd name="connsiteY26" fmla="*/ 282893 h 927853"/>
                <a:gd name="connsiteX27" fmla="*/ 414575 w 929299"/>
                <a:gd name="connsiteY27" fmla="*/ 282893 h 927853"/>
                <a:gd name="connsiteX28" fmla="*/ 163115 w 929299"/>
                <a:gd name="connsiteY28" fmla="*/ 0 h 927853"/>
                <a:gd name="connsiteX29" fmla="*/ 767952 w 929299"/>
                <a:gd name="connsiteY29" fmla="*/ 0 h 927853"/>
                <a:gd name="connsiteX30" fmla="*/ 927972 w 929299"/>
                <a:gd name="connsiteY30" fmla="*/ 155257 h 927853"/>
                <a:gd name="connsiteX31" fmla="*/ 927020 w 929299"/>
                <a:gd name="connsiteY31" fmla="*/ 776287 h 927853"/>
                <a:gd name="connsiteX32" fmla="*/ 770810 w 929299"/>
                <a:gd name="connsiteY32" fmla="*/ 926782 h 927853"/>
                <a:gd name="connsiteX33" fmla="*/ 463152 w 929299"/>
                <a:gd name="connsiteY33" fmla="*/ 926782 h 927853"/>
                <a:gd name="connsiteX34" fmla="*/ 162162 w 929299"/>
                <a:gd name="connsiteY34" fmla="*/ 927735 h 927853"/>
                <a:gd name="connsiteX35" fmla="*/ 237 w 929299"/>
                <a:gd name="connsiteY35" fmla="*/ 771525 h 927853"/>
                <a:gd name="connsiteX36" fmla="*/ 1190 w 929299"/>
                <a:gd name="connsiteY36" fmla="*/ 155257 h 927853"/>
                <a:gd name="connsiteX37" fmla="*/ 163115 w 929299"/>
                <a:gd name="connsiteY37" fmla="*/ 0 h 92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29299" h="927853">
                  <a:moveTo>
                    <a:pt x="426005" y="569594"/>
                  </a:moveTo>
                  <a:cubicBezTo>
                    <a:pt x="480297" y="568642"/>
                    <a:pt x="534590" y="568642"/>
                    <a:pt x="588882" y="569594"/>
                  </a:cubicBezTo>
                  <a:cubicBezTo>
                    <a:pt x="608885" y="569594"/>
                    <a:pt x="622220" y="584834"/>
                    <a:pt x="622220" y="601979"/>
                  </a:cubicBezTo>
                  <a:cubicBezTo>
                    <a:pt x="621267" y="619124"/>
                    <a:pt x="606980" y="631507"/>
                    <a:pt x="586977" y="632459"/>
                  </a:cubicBezTo>
                  <a:cubicBezTo>
                    <a:pt x="560307" y="633412"/>
                    <a:pt x="533637" y="632459"/>
                    <a:pt x="506967" y="632459"/>
                  </a:cubicBezTo>
                  <a:cubicBezTo>
                    <a:pt x="481250" y="632459"/>
                    <a:pt x="454580" y="633412"/>
                    <a:pt x="428862" y="632459"/>
                  </a:cubicBezTo>
                  <a:cubicBezTo>
                    <a:pt x="406002" y="631507"/>
                    <a:pt x="392667" y="619124"/>
                    <a:pt x="392667" y="601027"/>
                  </a:cubicBezTo>
                  <a:cubicBezTo>
                    <a:pt x="392667" y="583882"/>
                    <a:pt x="405050" y="569594"/>
                    <a:pt x="426005" y="569594"/>
                  </a:cubicBezTo>
                  <a:close/>
                  <a:moveTo>
                    <a:pt x="424100" y="399097"/>
                  </a:moveTo>
                  <a:cubicBezTo>
                    <a:pt x="437435" y="398145"/>
                    <a:pt x="450770" y="399097"/>
                    <a:pt x="464104" y="399097"/>
                  </a:cubicBezTo>
                  <a:cubicBezTo>
                    <a:pt x="477440" y="399097"/>
                    <a:pt x="490775" y="398145"/>
                    <a:pt x="504110" y="399097"/>
                  </a:cubicBezTo>
                  <a:cubicBezTo>
                    <a:pt x="523160" y="401002"/>
                    <a:pt x="535542" y="411480"/>
                    <a:pt x="535542" y="430530"/>
                  </a:cubicBezTo>
                  <a:cubicBezTo>
                    <a:pt x="535542" y="448627"/>
                    <a:pt x="523160" y="460057"/>
                    <a:pt x="506015" y="461010"/>
                  </a:cubicBezTo>
                  <a:cubicBezTo>
                    <a:pt x="478392" y="462915"/>
                    <a:pt x="450770" y="462915"/>
                    <a:pt x="423147" y="461010"/>
                  </a:cubicBezTo>
                  <a:cubicBezTo>
                    <a:pt x="405050" y="459105"/>
                    <a:pt x="391715" y="448627"/>
                    <a:pt x="392667" y="429577"/>
                  </a:cubicBezTo>
                  <a:cubicBezTo>
                    <a:pt x="392667" y="409575"/>
                    <a:pt x="406002" y="400050"/>
                    <a:pt x="424100" y="399097"/>
                  </a:cubicBezTo>
                  <a:close/>
                  <a:moveTo>
                    <a:pt x="414575" y="282893"/>
                  </a:moveTo>
                  <a:cubicBezTo>
                    <a:pt x="338375" y="284798"/>
                    <a:pt x="276462" y="345757"/>
                    <a:pt x="274557" y="421005"/>
                  </a:cubicBezTo>
                  <a:cubicBezTo>
                    <a:pt x="272652" y="483870"/>
                    <a:pt x="272652" y="545782"/>
                    <a:pt x="274557" y="608648"/>
                  </a:cubicBezTo>
                  <a:cubicBezTo>
                    <a:pt x="276462" y="680085"/>
                    <a:pt x="330755" y="736282"/>
                    <a:pt x="400287" y="746760"/>
                  </a:cubicBezTo>
                  <a:cubicBezTo>
                    <a:pt x="434577" y="751523"/>
                    <a:pt x="469820" y="748665"/>
                    <a:pt x="497442" y="749618"/>
                  </a:cubicBezTo>
                  <a:cubicBezTo>
                    <a:pt x="531732" y="749618"/>
                    <a:pt x="558402" y="750570"/>
                    <a:pt x="585072" y="749618"/>
                  </a:cubicBezTo>
                  <a:cubicBezTo>
                    <a:pt x="670797" y="746760"/>
                    <a:pt x="726042" y="697230"/>
                    <a:pt x="737472" y="611505"/>
                  </a:cubicBezTo>
                  <a:cubicBezTo>
                    <a:pt x="742235" y="571500"/>
                    <a:pt x="739377" y="530543"/>
                    <a:pt x="740330" y="489585"/>
                  </a:cubicBezTo>
                  <a:cubicBezTo>
                    <a:pt x="741282" y="469582"/>
                    <a:pt x="729852" y="462915"/>
                    <a:pt x="710802" y="461962"/>
                  </a:cubicBezTo>
                  <a:cubicBezTo>
                    <a:pt x="660320" y="460057"/>
                    <a:pt x="658415" y="456248"/>
                    <a:pt x="651747" y="406718"/>
                  </a:cubicBezTo>
                  <a:cubicBezTo>
                    <a:pt x="642222" y="336232"/>
                    <a:pt x="582215" y="282893"/>
                    <a:pt x="510777" y="282893"/>
                  </a:cubicBezTo>
                  <a:cubicBezTo>
                    <a:pt x="478392" y="281940"/>
                    <a:pt x="446960" y="281940"/>
                    <a:pt x="414575" y="282893"/>
                  </a:cubicBezTo>
                  <a:close/>
                  <a:moveTo>
                    <a:pt x="163115" y="0"/>
                  </a:moveTo>
                  <a:cubicBezTo>
                    <a:pt x="365045" y="0"/>
                    <a:pt x="566022" y="0"/>
                    <a:pt x="767952" y="0"/>
                  </a:cubicBezTo>
                  <a:cubicBezTo>
                    <a:pt x="867012" y="952"/>
                    <a:pt x="927020" y="56198"/>
                    <a:pt x="927972" y="155257"/>
                  </a:cubicBezTo>
                  <a:cubicBezTo>
                    <a:pt x="929877" y="362903"/>
                    <a:pt x="929877" y="569595"/>
                    <a:pt x="927020" y="776287"/>
                  </a:cubicBezTo>
                  <a:cubicBezTo>
                    <a:pt x="926067" y="871537"/>
                    <a:pt x="866060" y="926782"/>
                    <a:pt x="770810" y="926782"/>
                  </a:cubicBezTo>
                  <a:cubicBezTo>
                    <a:pt x="668892" y="926782"/>
                    <a:pt x="566022" y="926782"/>
                    <a:pt x="463152" y="926782"/>
                  </a:cubicBezTo>
                  <a:cubicBezTo>
                    <a:pt x="363140" y="926782"/>
                    <a:pt x="262175" y="923925"/>
                    <a:pt x="162162" y="927735"/>
                  </a:cubicBezTo>
                  <a:cubicBezTo>
                    <a:pt x="84057" y="930593"/>
                    <a:pt x="237" y="882015"/>
                    <a:pt x="237" y="771525"/>
                  </a:cubicBezTo>
                  <a:cubicBezTo>
                    <a:pt x="237" y="565785"/>
                    <a:pt x="-715" y="360998"/>
                    <a:pt x="1190" y="155257"/>
                  </a:cubicBezTo>
                  <a:cubicBezTo>
                    <a:pt x="2142" y="55245"/>
                    <a:pt x="62150" y="0"/>
                    <a:pt x="16311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2BE16D2-EF8D-404C-AD48-448E47B2D3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1027" y="3119916"/>
              <a:ext cx="352570" cy="351220"/>
            </a:xfrm>
            <a:custGeom>
              <a:avLst/>
              <a:gdLst>
                <a:gd name="connsiteX0" fmla="*/ 493305 w 930304"/>
                <a:gd name="connsiteY0" fmla="*/ 525380 h 926740"/>
                <a:gd name="connsiteX1" fmla="*/ 502115 w 930304"/>
                <a:gd name="connsiteY1" fmla="*/ 538358 h 926740"/>
                <a:gd name="connsiteX2" fmla="*/ 547835 w 930304"/>
                <a:gd name="connsiteY2" fmla="*/ 704093 h 926740"/>
                <a:gd name="connsiteX3" fmla="*/ 532596 w 930304"/>
                <a:gd name="connsiteY3" fmla="*/ 730763 h 926740"/>
                <a:gd name="connsiteX4" fmla="*/ 450681 w 930304"/>
                <a:gd name="connsiteY4" fmla="*/ 746003 h 926740"/>
                <a:gd name="connsiteX5" fmla="*/ 300185 w 930304"/>
                <a:gd name="connsiteY5" fmla="*/ 701235 h 926740"/>
                <a:gd name="connsiteX6" fmla="*/ 293518 w 930304"/>
                <a:gd name="connsiteY6" fmla="*/ 668850 h 926740"/>
                <a:gd name="connsiteX7" fmla="*/ 477350 w 930304"/>
                <a:gd name="connsiteY7" fmla="*/ 525975 h 926740"/>
                <a:gd name="connsiteX8" fmla="*/ 493305 w 930304"/>
                <a:gd name="connsiteY8" fmla="*/ 525380 h 926740"/>
                <a:gd name="connsiteX9" fmla="*/ 592603 w 930304"/>
                <a:gd name="connsiteY9" fmla="*/ 502163 h 926740"/>
                <a:gd name="connsiteX10" fmla="*/ 686901 w 930304"/>
                <a:gd name="connsiteY10" fmla="*/ 513593 h 926740"/>
                <a:gd name="connsiteX11" fmla="*/ 704046 w 930304"/>
                <a:gd name="connsiteY11" fmla="*/ 540263 h 926740"/>
                <a:gd name="connsiteX12" fmla="*/ 609748 w 930304"/>
                <a:gd name="connsiteY12" fmla="*/ 687901 h 926740"/>
                <a:gd name="connsiteX13" fmla="*/ 586888 w 930304"/>
                <a:gd name="connsiteY13" fmla="*/ 680281 h 926740"/>
                <a:gd name="connsiteX14" fmla="*/ 544978 w 930304"/>
                <a:gd name="connsiteY14" fmla="*/ 525976 h 926740"/>
                <a:gd name="connsiteX15" fmla="*/ 556408 w 930304"/>
                <a:gd name="connsiteY15" fmla="*/ 505973 h 926740"/>
                <a:gd name="connsiteX16" fmla="*/ 592603 w 930304"/>
                <a:gd name="connsiteY16" fmla="*/ 502163 h 926740"/>
                <a:gd name="connsiteX17" fmla="*/ 442108 w 930304"/>
                <a:gd name="connsiteY17" fmla="*/ 435488 h 926740"/>
                <a:gd name="connsiteX18" fmla="*/ 472587 w 930304"/>
                <a:gd name="connsiteY18" fmla="*/ 467873 h 926740"/>
                <a:gd name="connsiteX19" fmla="*/ 459252 w 930304"/>
                <a:gd name="connsiteY19" fmla="*/ 486923 h 926740"/>
                <a:gd name="connsiteX20" fmla="*/ 266847 w 930304"/>
                <a:gd name="connsiteY20" fmla="*/ 639323 h 926740"/>
                <a:gd name="connsiteX21" fmla="*/ 237320 w 930304"/>
                <a:gd name="connsiteY21" fmla="*/ 640276 h 926740"/>
                <a:gd name="connsiteX22" fmla="*/ 183027 w 930304"/>
                <a:gd name="connsiteY22" fmla="*/ 491686 h 926740"/>
                <a:gd name="connsiteX23" fmla="*/ 204935 w 930304"/>
                <a:gd name="connsiteY23" fmla="*/ 468826 h 926740"/>
                <a:gd name="connsiteX24" fmla="*/ 442108 w 930304"/>
                <a:gd name="connsiteY24" fmla="*/ 435488 h 926740"/>
                <a:gd name="connsiteX25" fmla="*/ 647133 w 930304"/>
                <a:gd name="connsiteY25" fmla="*/ 317259 h 926740"/>
                <a:gd name="connsiteX26" fmla="*/ 660230 w 930304"/>
                <a:gd name="connsiteY26" fmla="*/ 324046 h 926740"/>
                <a:gd name="connsiteX27" fmla="*/ 711665 w 930304"/>
                <a:gd name="connsiteY27" fmla="*/ 468826 h 926740"/>
                <a:gd name="connsiteX28" fmla="*/ 693567 w 930304"/>
                <a:gd name="connsiteY28" fmla="*/ 477398 h 926740"/>
                <a:gd name="connsiteX29" fmla="*/ 535452 w 930304"/>
                <a:gd name="connsiteY29" fmla="*/ 470731 h 926740"/>
                <a:gd name="connsiteX30" fmla="*/ 519260 w 930304"/>
                <a:gd name="connsiteY30" fmla="*/ 458348 h 926740"/>
                <a:gd name="connsiteX31" fmla="*/ 537357 w 930304"/>
                <a:gd name="connsiteY31" fmla="*/ 399293 h 926740"/>
                <a:gd name="connsiteX32" fmla="*/ 635465 w 930304"/>
                <a:gd name="connsiteY32" fmla="*/ 326903 h 926740"/>
                <a:gd name="connsiteX33" fmla="*/ 647133 w 930304"/>
                <a:gd name="connsiteY33" fmla="*/ 317259 h 926740"/>
                <a:gd name="connsiteX34" fmla="*/ 334475 w 930304"/>
                <a:gd name="connsiteY34" fmla="*/ 245226 h 926740"/>
                <a:gd name="connsiteX35" fmla="*/ 348762 w 930304"/>
                <a:gd name="connsiteY35" fmla="*/ 256418 h 926740"/>
                <a:gd name="connsiteX36" fmla="*/ 425915 w 930304"/>
                <a:gd name="connsiteY36" fmla="*/ 376433 h 926740"/>
                <a:gd name="connsiteX37" fmla="*/ 414484 w 930304"/>
                <a:gd name="connsiteY37" fmla="*/ 402150 h 926740"/>
                <a:gd name="connsiteX38" fmla="*/ 239224 w 930304"/>
                <a:gd name="connsiteY38" fmla="*/ 427868 h 926740"/>
                <a:gd name="connsiteX39" fmla="*/ 200172 w 930304"/>
                <a:gd name="connsiteY39" fmla="*/ 387863 h 926740"/>
                <a:gd name="connsiteX40" fmla="*/ 317330 w 930304"/>
                <a:gd name="connsiteY40" fmla="*/ 249750 h 926740"/>
                <a:gd name="connsiteX41" fmla="*/ 334475 w 930304"/>
                <a:gd name="connsiteY41" fmla="*/ 245226 h 926740"/>
                <a:gd name="connsiteX42" fmla="*/ 447822 w 930304"/>
                <a:gd name="connsiteY42" fmla="*/ 216413 h 926740"/>
                <a:gd name="connsiteX43" fmla="*/ 608795 w 930304"/>
                <a:gd name="connsiteY43" fmla="*/ 271658 h 926740"/>
                <a:gd name="connsiteX44" fmla="*/ 611652 w 930304"/>
                <a:gd name="connsiteY44" fmla="*/ 300233 h 926740"/>
                <a:gd name="connsiteX45" fmla="*/ 497352 w 930304"/>
                <a:gd name="connsiteY45" fmla="*/ 376433 h 926740"/>
                <a:gd name="connsiteX46" fmla="*/ 475445 w 930304"/>
                <a:gd name="connsiteY46" fmla="*/ 368813 h 926740"/>
                <a:gd name="connsiteX47" fmla="*/ 392577 w 930304"/>
                <a:gd name="connsiteY47" fmla="*/ 239273 h 926740"/>
                <a:gd name="connsiteX48" fmla="*/ 401150 w 930304"/>
                <a:gd name="connsiteY48" fmla="*/ 220223 h 926740"/>
                <a:gd name="connsiteX49" fmla="*/ 447822 w 930304"/>
                <a:gd name="connsiteY49" fmla="*/ 216413 h 926740"/>
                <a:gd name="connsiteX50" fmla="*/ 446870 w 930304"/>
                <a:gd name="connsiteY50" fmla="*/ 177361 h 926740"/>
                <a:gd name="connsiteX51" fmla="*/ 143975 w 930304"/>
                <a:gd name="connsiteY51" fmla="*/ 478351 h 926740"/>
                <a:gd name="connsiteX52" fmla="*/ 448775 w 930304"/>
                <a:gd name="connsiteY52" fmla="*/ 783151 h 926740"/>
                <a:gd name="connsiteX53" fmla="*/ 748813 w 930304"/>
                <a:gd name="connsiteY53" fmla="*/ 481208 h 926740"/>
                <a:gd name="connsiteX54" fmla="*/ 446870 w 930304"/>
                <a:gd name="connsiteY54" fmla="*/ 177361 h 926740"/>
                <a:gd name="connsiteX55" fmla="*/ 765005 w 930304"/>
                <a:gd name="connsiteY55" fmla="*/ 196 h 926740"/>
                <a:gd name="connsiteX56" fmla="*/ 928835 w 930304"/>
                <a:gd name="connsiteY56" fmla="*/ 163073 h 926740"/>
                <a:gd name="connsiteX57" fmla="*/ 928835 w 930304"/>
                <a:gd name="connsiteY57" fmla="*/ 551693 h 926740"/>
                <a:gd name="connsiteX58" fmla="*/ 925977 w 930304"/>
                <a:gd name="connsiteY58" fmla="*/ 789818 h 926740"/>
                <a:gd name="connsiteX59" fmla="*/ 778340 w 930304"/>
                <a:gd name="connsiteY59" fmla="*/ 926026 h 926740"/>
                <a:gd name="connsiteX60" fmla="*/ 151595 w 930304"/>
                <a:gd name="connsiteY60" fmla="*/ 926026 h 926740"/>
                <a:gd name="connsiteX61" fmla="*/ 1100 w 930304"/>
                <a:gd name="connsiteY61" fmla="*/ 770768 h 926740"/>
                <a:gd name="connsiteX62" fmla="*/ 1100 w 930304"/>
                <a:gd name="connsiteY62" fmla="*/ 157358 h 926740"/>
                <a:gd name="connsiteX63" fmla="*/ 111590 w 930304"/>
                <a:gd name="connsiteY63" fmla="*/ 4006 h 926740"/>
                <a:gd name="connsiteX64" fmla="*/ 153500 w 930304"/>
                <a:gd name="connsiteY64" fmla="*/ 1148 h 926740"/>
                <a:gd name="connsiteX65" fmla="*/ 465920 w 930304"/>
                <a:gd name="connsiteY65" fmla="*/ 1148 h 926740"/>
                <a:gd name="connsiteX66" fmla="*/ 765005 w 930304"/>
                <a:gd name="connsiteY66" fmla="*/ 196 h 9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30304" h="926740">
                  <a:moveTo>
                    <a:pt x="493305" y="525380"/>
                  </a:moveTo>
                  <a:cubicBezTo>
                    <a:pt x="497115" y="527642"/>
                    <a:pt x="499734" y="532167"/>
                    <a:pt x="502115" y="538358"/>
                  </a:cubicBezTo>
                  <a:cubicBezTo>
                    <a:pt x="521165" y="591698"/>
                    <a:pt x="537358" y="646943"/>
                    <a:pt x="547835" y="704093"/>
                  </a:cubicBezTo>
                  <a:cubicBezTo>
                    <a:pt x="550693" y="718380"/>
                    <a:pt x="545931" y="726000"/>
                    <a:pt x="532596" y="730763"/>
                  </a:cubicBezTo>
                  <a:cubicBezTo>
                    <a:pt x="504973" y="739335"/>
                    <a:pt x="476398" y="744098"/>
                    <a:pt x="450681" y="746003"/>
                  </a:cubicBezTo>
                  <a:cubicBezTo>
                    <a:pt x="394483" y="745050"/>
                    <a:pt x="344953" y="729810"/>
                    <a:pt x="300185" y="701235"/>
                  </a:cubicBezTo>
                  <a:cubicBezTo>
                    <a:pt x="285898" y="691710"/>
                    <a:pt x="283993" y="683138"/>
                    <a:pt x="293518" y="668850"/>
                  </a:cubicBezTo>
                  <a:cubicBezTo>
                    <a:pt x="339238" y="600270"/>
                    <a:pt x="402103" y="555503"/>
                    <a:pt x="477350" y="525975"/>
                  </a:cubicBezTo>
                  <a:cubicBezTo>
                    <a:pt x="484494" y="523118"/>
                    <a:pt x="489495" y="523118"/>
                    <a:pt x="493305" y="525380"/>
                  </a:cubicBezTo>
                  <a:close/>
                  <a:moveTo>
                    <a:pt x="592603" y="502163"/>
                  </a:moveTo>
                  <a:cubicBezTo>
                    <a:pt x="626893" y="504068"/>
                    <a:pt x="657373" y="506926"/>
                    <a:pt x="686901" y="513593"/>
                  </a:cubicBezTo>
                  <a:cubicBezTo>
                    <a:pt x="702140" y="517403"/>
                    <a:pt x="708808" y="523118"/>
                    <a:pt x="704046" y="540263"/>
                  </a:cubicBezTo>
                  <a:cubicBezTo>
                    <a:pt x="688805" y="600271"/>
                    <a:pt x="658326" y="649801"/>
                    <a:pt x="609748" y="687901"/>
                  </a:cubicBezTo>
                  <a:cubicBezTo>
                    <a:pt x="597365" y="697426"/>
                    <a:pt x="589746" y="697426"/>
                    <a:pt x="586888" y="680281"/>
                  </a:cubicBezTo>
                  <a:cubicBezTo>
                    <a:pt x="577363" y="627893"/>
                    <a:pt x="562123" y="576458"/>
                    <a:pt x="544978" y="525976"/>
                  </a:cubicBezTo>
                  <a:cubicBezTo>
                    <a:pt x="541168" y="513593"/>
                    <a:pt x="542121" y="506926"/>
                    <a:pt x="556408" y="505973"/>
                  </a:cubicBezTo>
                  <a:cubicBezTo>
                    <a:pt x="569743" y="505021"/>
                    <a:pt x="583078" y="503116"/>
                    <a:pt x="592603" y="502163"/>
                  </a:cubicBezTo>
                  <a:close/>
                  <a:moveTo>
                    <a:pt x="442108" y="435488"/>
                  </a:moveTo>
                  <a:cubicBezTo>
                    <a:pt x="467825" y="427868"/>
                    <a:pt x="464968" y="455491"/>
                    <a:pt x="472587" y="467873"/>
                  </a:cubicBezTo>
                  <a:cubicBezTo>
                    <a:pt x="481160" y="481208"/>
                    <a:pt x="467825" y="484066"/>
                    <a:pt x="459252" y="486923"/>
                  </a:cubicBezTo>
                  <a:cubicBezTo>
                    <a:pt x="378290" y="516451"/>
                    <a:pt x="315425" y="568838"/>
                    <a:pt x="266847" y="639323"/>
                  </a:cubicBezTo>
                  <a:cubicBezTo>
                    <a:pt x="255417" y="654563"/>
                    <a:pt x="248750" y="655516"/>
                    <a:pt x="237320" y="640276"/>
                  </a:cubicBezTo>
                  <a:cubicBezTo>
                    <a:pt x="206840" y="600271"/>
                    <a:pt x="183980" y="540263"/>
                    <a:pt x="183027" y="491686"/>
                  </a:cubicBezTo>
                  <a:cubicBezTo>
                    <a:pt x="181122" y="477398"/>
                    <a:pt x="186837" y="469778"/>
                    <a:pt x="204935" y="468826"/>
                  </a:cubicBezTo>
                  <a:cubicBezTo>
                    <a:pt x="284945" y="465968"/>
                    <a:pt x="364002" y="456443"/>
                    <a:pt x="442108" y="435488"/>
                  </a:cubicBezTo>
                  <a:close/>
                  <a:moveTo>
                    <a:pt x="647133" y="317259"/>
                  </a:moveTo>
                  <a:cubicBezTo>
                    <a:pt x="651181" y="315950"/>
                    <a:pt x="655468" y="317378"/>
                    <a:pt x="660230" y="324046"/>
                  </a:cubicBezTo>
                  <a:cubicBezTo>
                    <a:pt x="690710" y="365003"/>
                    <a:pt x="705950" y="411676"/>
                    <a:pt x="711665" y="468826"/>
                  </a:cubicBezTo>
                  <a:cubicBezTo>
                    <a:pt x="712617" y="476446"/>
                    <a:pt x="704997" y="479303"/>
                    <a:pt x="693567" y="477398"/>
                  </a:cubicBezTo>
                  <a:cubicBezTo>
                    <a:pt x="641180" y="468826"/>
                    <a:pt x="588792" y="465016"/>
                    <a:pt x="535452" y="470731"/>
                  </a:cubicBezTo>
                  <a:cubicBezTo>
                    <a:pt x="526880" y="471683"/>
                    <a:pt x="523070" y="465016"/>
                    <a:pt x="519260" y="458348"/>
                  </a:cubicBezTo>
                  <a:cubicBezTo>
                    <a:pt x="498305" y="419296"/>
                    <a:pt x="498305" y="419296"/>
                    <a:pt x="537357" y="399293"/>
                  </a:cubicBezTo>
                  <a:cubicBezTo>
                    <a:pt x="573552" y="380243"/>
                    <a:pt x="607842" y="357383"/>
                    <a:pt x="635465" y="326903"/>
                  </a:cubicBezTo>
                  <a:cubicBezTo>
                    <a:pt x="639275" y="322617"/>
                    <a:pt x="643085" y="318569"/>
                    <a:pt x="647133" y="317259"/>
                  </a:cubicBezTo>
                  <a:close/>
                  <a:moveTo>
                    <a:pt x="334475" y="245226"/>
                  </a:moveTo>
                  <a:cubicBezTo>
                    <a:pt x="339475" y="246178"/>
                    <a:pt x="343999" y="249750"/>
                    <a:pt x="348762" y="256418"/>
                  </a:cubicBezTo>
                  <a:cubicBezTo>
                    <a:pt x="375432" y="295470"/>
                    <a:pt x="401149" y="335475"/>
                    <a:pt x="425915" y="376433"/>
                  </a:cubicBezTo>
                  <a:cubicBezTo>
                    <a:pt x="435440" y="392625"/>
                    <a:pt x="430677" y="398340"/>
                    <a:pt x="414484" y="402150"/>
                  </a:cubicBezTo>
                  <a:cubicBezTo>
                    <a:pt x="353524" y="416438"/>
                    <a:pt x="291612" y="424058"/>
                    <a:pt x="239224" y="427868"/>
                  </a:cubicBezTo>
                  <a:cubicBezTo>
                    <a:pt x="184932" y="428820"/>
                    <a:pt x="184932" y="428820"/>
                    <a:pt x="200172" y="387863"/>
                  </a:cubicBezTo>
                  <a:cubicBezTo>
                    <a:pt x="222080" y="327855"/>
                    <a:pt x="262084" y="282135"/>
                    <a:pt x="317330" y="249750"/>
                  </a:cubicBezTo>
                  <a:cubicBezTo>
                    <a:pt x="323997" y="245940"/>
                    <a:pt x="329474" y="244273"/>
                    <a:pt x="334475" y="245226"/>
                  </a:cubicBezTo>
                  <a:close/>
                  <a:moveTo>
                    <a:pt x="447822" y="216413"/>
                  </a:moveTo>
                  <a:cubicBezTo>
                    <a:pt x="507830" y="216413"/>
                    <a:pt x="561170" y="235463"/>
                    <a:pt x="608795" y="271658"/>
                  </a:cubicBezTo>
                  <a:cubicBezTo>
                    <a:pt x="622130" y="281183"/>
                    <a:pt x="622130" y="288803"/>
                    <a:pt x="611652" y="300233"/>
                  </a:cubicBezTo>
                  <a:cubicBezTo>
                    <a:pt x="579267" y="334523"/>
                    <a:pt x="540215" y="358336"/>
                    <a:pt x="497352" y="376433"/>
                  </a:cubicBezTo>
                  <a:cubicBezTo>
                    <a:pt x="487827" y="380243"/>
                    <a:pt x="481160" y="378338"/>
                    <a:pt x="475445" y="368813"/>
                  </a:cubicBezTo>
                  <a:cubicBezTo>
                    <a:pt x="449727" y="324046"/>
                    <a:pt x="422105" y="280231"/>
                    <a:pt x="392577" y="239273"/>
                  </a:cubicBezTo>
                  <a:cubicBezTo>
                    <a:pt x="384005" y="227843"/>
                    <a:pt x="387815" y="223081"/>
                    <a:pt x="401150" y="220223"/>
                  </a:cubicBezTo>
                  <a:cubicBezTo>
                    <a:pt x="416390" y="217366"/>
                    <a:pt x="432582" y="216413"/>
                    <a:pt x="447822" y="216413"/>
                  </a:cubicBezTo>
                  <a:close/>
                  <a:moveTo>
                    <a:pt x="446870" y="177361"/>
                  </a:moveTo>
                  <a:cubicBezTo>
                    <a:pt x="279230" y="177361"/>
                    <a:pt x="144927" y="310711"/>
                    <a:pt x="143975" y="478351"/>
                  </a:cubicBezTo>
                  <a:cubicBezTo>
                    <a:pt x="143975" y="646943"/>
                    <a:pt x="280182" y="784103"/>
                    <a:pt x="448775" y="783151"/>
                  </a:cubicBezTo>
                  <a:cubicBezTo>
                    <a:pt x="613558" y="782198"/>
                    <a:pt x="749765" y="645991"/>
                    <a:pt x="748813" y="481208"/>
                  </a:cubicBezTo>
                  <a:cubicBezTo>
                    <a:pt x="749765" y="311663"/>
                    <a:pt x="615463" y="177361"/>
                    <a:pt x="446870" y="177361"/>
                  </a:cubicBezTo>
                  <a:close/>
                  <a:moveTo>
                    <a:pt x="765005" y="196"/>
                  </a:moveTo>
                  <a:cubicBezTo>
                    <a:pt x="849777" y="-3614"/>
                    <a:pt x="929788" y="47821"/>
                    <a:pt x="928835" y="163073"/>
                  </a:cubicBezTo>
                  <a:cubicBezTo>
                    <a:pt x="927883" y="292613"/>
                    <a:pt x="929788" y="422153"/>
                    <a:pt x="928835" y="551693"/>
                  </a:cubicBezTo>
                  <a:cubicBezTo>
                    <a:pt x="928835" y="631703"/>
                    <a:pt x="933597" y="710761"/>
                    <a:pt x="925977" y="789818"/>
                  </a:cubicBezTo>
                  <a:cubicBezTo>
                    <a:pt x="919310" y="873638"/>
                    <a:pt x="862160" y="926026"/>
                    <a:pt x="778340" y="926026"/>
                  </a:cubicBezTo>
                  <a:cubicBezTo>
                    <a:pt x="569742" y="926978"/>
                    <a:pt x="360192" y="926978"/>
                    <a:pt x="151595" y="926026"/>
                  </a:cubicBezTo>
                  <a:cubicBezTo>
                    <a:pt x="61107" y="926026"/>
                    <a:pt x="2052" y="866018"/>
                    <a:pt x="1100" y="770768"/>
                  </a:cubicBezTo>
                  <a:cubicBezTo>
                    <a:pt x="-805" y="566933"/>
                    <a:pt x="147" y="362146"/>
                    <a:pt x="1100" y="157358"/>
                  </a:cubicBezTo>
                  <a:cubicBezTo>
                    <a:pt x="1100" y="74491"/>
                    <a:pt x="42057" y="22103"/>
                    <a:pt x="111590" y="4006"/>
                  </a:cubicBezTo>
                  <a:cubicBezTo>
                    <a:pt x="124925" y="1148"/>
                    <a:pt x="139212" y="1148"/>
                    <a:pt x="153500" y="1148"/>
                  </a:cubicBezTo>
                  <a:cubicBezTo>
                    <a:pt x="257322" y="1148"/>
                    <a:pt x="362097" y="1148"/>
                    <a:pt x="465920" y="1148"/>
                  </a:cubicBezTo>
                  <a:cubicBezTo>
                    <a:pt x="565933" y="1148"/>
                    <a:pt x="665945" y="4006"/>
                    <a:pt x="765005" y="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72E46098-011B-4A91-862E-DAFBB480EE50}"/>
                </a:ext>
              </a:extLst>
            </p:cNvPr>
            <p:cNvSpPr/>
            <p:nvPr/>
          </p:nvSpPr>
          <p:spPr>
            <a:xfrm>
              <a:off x="2118304" y="2492089"/>
              <a:ext cx="349911" cy="349911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7" name="Rounded Rectangle 8">
              <a:extLst>
                <a:ext uri="{FF2B5EF4-FFF2-40B4-BE49-F238E27FC236}">
                  <a16:creationId xmlns:a16="http://schemas.microsoft.com/office/drawing/2014/main" id="{25F735BE-24D5-4AA4-B326-13BFFC9C08BE}"/>
                </a:ext>
              </a:extLst>
            </p:cNvPr>
            <p:cNvSpPr/>
            <p:nvPr/>
          </p:nvSpPr>
          <p:spPr>
            <a:xfrm>
              <a:off x="3419716" y="1411144"/>
              <a:ext cx="519323" cy="519265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8" name="Rounded Rectangle 2">
              <a:extLst>
                <a:ext uri="{FF2B5EF4-FFF2-40B4-BE49-F238E27FC236}">
                  <a16:creationId xmlns:a16="http://schemas.microsoft.com/office/drawing/2014/main" id="{432DA876-42AF-424E-A413-BF8119BBCDB6}"/>
                </a:ext>
              </a:extLst>
            </p:cNvPr>
            <p:cNvSpPr/>
            <p:nvPr/>
          </p:nvSpPr>
          <p:spPr>
            <a:xfrm>
              <a:off x="1574325" y="1411144"/>
              <a:ext cx="519265" cy="519265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9" name="Rounded Rectangle 3">
              <a:extLst>
                <a:ext uri="{FF2B5EF4-FFF2-40B4-BE49-F238E27FC236}">
                  <a16:creationId xmlns:a16="http://schemas.microsoft.com/office/drawing/2014/main" id="{E6A384FC-1990-4234-8CB4-4E1632F842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820" y="2667045"/>
              <a:ext cx="519265" cy="519265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10">
              <a:extLst>
                <a:ext uri="{FF2B5EF4-FFF2-40B4-BE49-F238E27FC236}">
                  <a16:creationId xmlns:a16="http://schemas.microsoft.com/office/drawing/2014/main" id="{3E1E5515-BBE7-49DD-AF9B-0756A7BB4BBB}"/>
                </a:ext>
              </a:extLst>
            </p:cNvPr>
            <p:cNvSpPr>
              <a:spLocks/>
            </p:cNvSpPr>
            <p:nvPr/>
          </p:nvSpPr>
          <p:spPr>
            <a:xfrm>
              <a:off x="2400522" y="3090844"/>
              <a:ext cx="207263" cy="207300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1" name="Rounded Rectangle 1">
              <a:extLst>
                <a:ext uri="{FF2B5EF4-FFF2-40B4-BE49-F238E27FC236}">
                  <a16:creationId xmlns:a16="http://schemas.microsoft.com/office/drawing/2014/main" id="{2763C34D-53BB-4009-A034-E5B14FAB9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3328" y="3114835"/>
              <a:ext cx="369706" cy="36970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1353873" y="744319"/>
                  </a:moveTo>
                  <a:cubicBezTo>
                    <a:pt x="1178332" y="744319"/>
                    <a:pt x="1087406" y="796788"/>
                    <a:pt x="1036028" y="1062163"/>
                  </a:cubicBezTo>
                  <a:lnTo>
                    <a:pt x="1045607" y="2336569"/>
                  </a:lnTo>
                  <a:cubicBezTo>
                    <a:pt x="1103001" y="2818885"/>
                    <a:pt x="1426013" y="3108291"/>
                    <a:pt x="1837234" y="3193792"/>
                  </a:cubicBezTo>
                  <a:cubicBezTo>
                    <a:pt x="1872334" y="3208215"/>
                    <a:pt x="1910797" y="3215681"/>
                    <a:pt x="1951004" y="3215681"/>
                  </a:cubicBezTo>
                  <a:lnTo>
                    <a:pt x="2606128" y="3215681"/>
                  </a:lnTo>
                  <a:cubicBezTo>
                    <a:pt x="2781668" y="3215681"/>
                    <a:pt x="2923972" y="3073377"/>
                    <a:pt x="2923972" y="2897837"/>
                  </a:cubicBezTo>
                  <a:cubicBezTo>
                    <a:pt x="2923972" y="2722297"/>
                    <a:pt x="2781668" y="2579993"/>
                    <a:pt x="2606128" y="2579993"/>
                  </a:cubicBezTo>
                  <a:lnTo>
                    <a:pt x="1988542" y="2579993"/>
                  </a:lnTo>
                  <a:cubicBezTo>
                    <a:pt x="1825168" y="2556513"/>
                    <a:pt x="1683745" y="2426764"/>
                    <a:pt x="1671717" y="2258106"/>
                  </a:cubicBezTo>
                  <a:lnTo>
                    <a:pt x="1671717" y="1984920"/>
                  </a:lnTo>
                  <a:lnTo>
                    <a:pt x="2606125" y="1984920"/>
                  </a:lnTo>
                  <a:cubicBezTo>
                    <a:pt x="2781665" y="1984920"/>
                    <a:pt x="2923969" y="1842616"/>
                    <a:pt x="2923969" y="1667076"/>
                  </a:cubicBezTo>
                  <a:cubicBezTo>
                    <a:pt x="2923969" y="1491536"/>
                    <a:pt x="2781665" y="1349232"/>
                    <a:pt x="2606125" y="1349232"/>
                  </a:cubicBezTo>
                  <a:lnTo>
                    <a:pt x="1671717" y="1349232"/>
                  </a:lnTo>
                  <a:lnTo>
                    <a:pt x="1671717" y="1062163"/>
                  </a:lnTo>
                  <a:cubicBezTo>
                    <a:pt x="1671717" y="886623"/>
                    <a:pt x="1529413" y="744319"/>
                    <a:pt x="1353873" y="744319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Rounded Rectangle 2">
              <a:extLst>
                <a:ext uri="{FF2B5EF4-FFF2-40B4-BE49-F238E27FC236}">
                  <a16:creationId xmlns:a16="http://schemas.microsoft.com/office/drawing/2014/main" id="{8756BC4A-6D05-40CF-B2CD-2BE27DBB49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7248" y="3371248"/>
              <a:ext cx="218211" cy="218210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Rounded Rectangle 9">
              <a:extLst>
                <a:ext uri="{FF2B5EF4-FFF2-40B4-BE49-F238E27FC236}">
                  <a16:creationId xmlns:a16="http://schemas.microsoft.com/office/drawing/2014/main" id="{0839C8FB-69B8-445E-8244-7B4D679C08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0390" y="3378967"/>
              <a:ext cx="218235" cy="21821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1687947" y="1482692"/>
                  </a:moveTo>
                  <a:cubicBezTo>
                    <a:pt x="1926534" y="1482692"/>
                    <a:pt x="2119947" y="1676105"/>
                    <a:pt x="2119947" y="1914692"/>
                  </a:cubicBezTo>
                  <a:cubicBezTo>
                    <a:pt x="2119947" y="2153279"/>
                    <a:pt x="1926534" y="2346692"/>
                    <a:pt x="1687947" y="2346692"/>
                  </a:cubicBezTo>
                  <a:cubicBezTo>
                    <a:pt x="1449360" y="2346692"/>
                    <a:pt x="1255947" y="2153279"/>
                    <a:pt x="1255947" y="1914692"/>
                  </a:cubicBezTo>
                  <a:cubicBezTo>
                    <a:pt x="1255947" y="1676105"/>
                    <a:pt x="1449360" y="1482692"/>
                    <a:pt x="1687947" y="1482692"/>
                  </a:cubicBezTo>
                  <a:close/>
                  <a:moveTo>
                    <a:pt x="2089252" y="1089590"/>
                  </a:moveTo>
                  <a:cubicBezTo>
                    <a:pt x="1416116" y="1089590"/>
                    <a:pt x="870432" y="1635274"/>
                    <a:pt x="870432" y="2308410"/>
                  </a:cubicBezTo>
                  <a:cubicBezTo>
                    <a:pt x="870432" y="2981546"/>
                    <a:pt x="1416116" y="3527230"/>
                    <a:pt x="2089252" y="3527230"/>
                  </a:cubicBezTo>
                  <a:cubicBezTo>
                    <a:pt x="2762388" y="3527230"/>
                    <a:pt x="3308072" y="2981546"/>
                    <a:pt x="3308072" y="2308410"/>
                  </a:cubicBezTo>
                  <a:cubicBezTo>
                    <a:pt x="3308072" y="1635274"/>
                    <a:pt x="2762388" y="1089590"/>
                    <a:pt x="2089252" y="1089590"/>
                  </a:cubicBezTo>
                  <a:close/>
                  <a:moveTo>
                    <a:pt x="3117438" y="1065385"/>
                  </a:moveTo>
                  <a:cubicBezTo>
                    <a:pt x="3018027" y="1065385"/>
                    <a:pt x="2937438" y="1145974"/>
                    <a:pt x="2937438" y="1245385"/>
                  </a:cubicBezTo>
                  <a:cubicBezTo>
                    <a:pt x="2937438" y="1344796"/>
                    <a:pt x="3018027" y="1425385"/>
                    <a:pt x="3117438" y="1425385"/>
                  </a:cubicBezTo>
                  <a:cubicBezTo>
                    <a:pt x="3216849" y="1425385"/>
                    <a:pt x="3297438" y="1344796"/>
                    <a:pt x="3297438" y="1245385"/>
                  </a:cubicBezTo>
                  <a:cubicBezTo>
                    <a:pt x="3297438" y="1145974"/>
                    <a:pt x="3216849" y="1065385"/>
                    <a:pt x="3117438" y="1065385"/>
                  </a:cubicBezTo>
                  <a:close/>
                  <a:moveTo>
                    <a:pt x="881213" y="737332"/>
                  </a:moveTo>
                  <a:cubicBezTo>
                    <a:pt x="662508" y="737332"/>
                    <a:pt x="485213" y="914627"/>
                    <a:pt x="485213" y="1133332"/>
                  </a:cubicBezTo>
                  <a:cubicBezTo>
                    <a:pt x="485213" y="1352037"/>
                    <a:pt x="662508" y="1529332"/>
                    <a:pt x="881213" y="1529332"/>
                  </a:cubicBezTo>
                  <a:cubicBezTo>
                    <a:pt x="1099918" y="1529332"/>
                    <a:pt x="1277213" y="1352037"/>
                    <a:pt x="1277213" y="1133332"/>
                  </a:cubicBezTo>
                  <a:cubicBezTo>
                    <a:pt x="1277213" y="914627"/>
                    <a:pt x="1099918" y="737332"/>
                    <a:pt x="881213" y="737332"/>
                  </a:cubicBezTo>
                  <a:close/>
                  <a:moveTo>
                    <a:pt x="2760704" y="694800"/>
                  </a:moveTo>
                  <a:cubicBezTo>
                    <a:pt x="2631469" y="694800"/>
                    <a:pt x="2526704" y="799565"/>
                    <a:pt x="2526704" y="928800"/>
                  </a:cubicBezTo>
                  <a:cubicBezTo>
                    <a:pt x="2526704" y="1058035"/>
                    <a:pt x="2631469" y="1162800"/>
                    <a:pt x="2760704" y="1162800"/>
                  </a:cubicBezTo>
                  <a:cubicBezTo>
                    <a:pt x="2889939" y="1162800"/>
                    <a:pt x="2994704" y="1058035"/>
                    <a:pt x="2994704" y="928800"/>
                  </a:cubicBezTo>
                  <a:cubicBezTo>
                    <a:pt x="2994704" y="799565"/>
                    <a:pt x="2889939" y="694800"/>
                    <a:pt x="2760704" y="694800"/>
                  </a:cubicBezTo>
                  <a:close/>
                  <a:moveTo>
                    <a:pt x="2224849" y="428066"/>
                  </a:moveTo>
                  <a:cubicBezTo>
                    <a:pt x="2075732" y="428066"/>
                    <a:pt x="1954849" y="548949"/>
                    <a:pt x="1954849" y="698066"/>
                  </a:cubicBezTo>
                  <a:cubicBezTo>
                    <a:pt x="1954849" y="847183"/>
                    <a:pt x="2075732" y="968066"/>
                    <a:pt x="2224849" y="968066"/>
                  </a:cubicBezTo>
                  <a:cubicBezTo>
                    <a:pt x="2373966" y="968066"/>
                    <a:pt x="2494849" y="847183"/>
                    <a:pt x="2494849" y="698066"/>
                  </a:cubicBezTo>
                  <a:cubicBezTo>
                    <a:pt x="2494849" y="548949"/>
                    <a:pt x="2373966" y="428066"/>
                    <a:pt x="2224849" y="428066"/>
                  </a:cubicBezTo>
                  <a:close/>
                  <a:moveTo>
                    <a:pt x="1567937" y="406752"/>
                  </a:moveTo>
                  <a:cubicBezTo>
                    <a:pt x="1388997" y="406752"/>
                    <a:pt x="1243937" y="551812"/>
                    <a:pt x="1243937" y="730752"/>
                  </a:cubicBezTo>
                  <a:cubicBezTo>
                    <a:pt x="1243937" y="909692"/>
                    <a:pt x="1388997" y="1054752"/>
                    <a:pt x="1567937" y="1054752"/>
                  </a:cubicBezTo>
                  <a:cubicBezTo>
                    <a:pt x="1746877" y="1054752"/>
                    <a:pt x="1891937" y="909692"/>
                    <a:pt x="1891937" y="730752"/>
                  </a:cubicBezTo>
                  <a:cubicBezTo>
                    <a:pt x="1891937" y="551812"/>
                    <a:pt x="1746877" y="406752"/>
                    <a:pt x="1567937" y="406752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Rounded Rectangle 5">
              <a:extLst>
                <a:ext uri="{FF2B5EF4-FFF2-40B4-BE49-F238E27FC236}">
                  <a16:creationId xmlns:a16="http://schemas.microsoft.com/office/drawing/2014/main" id="{6662E94C-C013-4780-B856-0541F9D52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3689" y="2667045"/>
              <a:ext cx="518693" cy="518636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330865" y="1988701"/>
                  </a:moveTo>
                  <a:lnTo>
                    <a:pt x="330865" y="3294924"/>
                  </a:lnTo>
                  <a:cubicBezTo>
                    <a:pt x="330865" y="3484431"/>
                    <a:pt x="484490" y="3638056"/>
                    <a:pt x="673997" y="3638056"/>
                  </a:cubicBezTo>
                  <a:lnTo>
                    <a:pt x="3286444" y="3638056"/>
                  </a:lnTo>
                  <a:cubicBezTo>
                    <a:pt x="3475951" y="3638056"/>
                    <a:pt x="3629576" y="3484431"/>
                    <a:pt x="3629576" y="3294924"/>
                  </a:cubicBezTo>
                  <a:lnTo>
                    <a:pt x="3629576" y="1988701"/>
                  </a:lnTo>
                  <a:lnTo>
                    <a:pt x="3007776" y="1988701"/>
                  </a:lnTo>
                  <a:cubicBezTo>
                    <a:pt x="3003504" y="2552442"/>
                    <a:pt x="2545062" y="3007995"/>
                    <a:pt x="1980221" y="3007995"/>
                  </a:cubicBezTo>
                  <a:cubicBezTo>
                    <a:pt x="1415380" y="3007995"/>
                    <a:pt x="956938" y="2552442"/>
                    <a:pt x="952666" y="1988701"/>
                  </a:cubicBezTo>
                  <a:close/>
                  <a:moveTo>
                    <a:pt x="1980221" y="1247520"/>
                  </a:moveTo>
                  <a:cubicBezTo>
                    <a:pt x="1575683" y="1247520"/>
                    <a:pt x="1247740" y="1575463"/>
                    <a:pt x="1247740" y="1980001"/>
                  </a:cubicBezTo>
                  <a:cubicBezTo>
                    <a:pt x="1247740" y="2384539"/>
                    <a:pt x="1575683" y="2712482"/>
                    <a:pt x="1980221" y="2712482"/>
                  </a:cubicBezTo>
                  <a:cubicBezTo>
                    <a:pt x="2384759" y="2712482"/>
                    <a:pt x="2712702" y="2384539"/>
                    <a:pt x="2712702" y="1980001"/>
                  </a:cubicBezTo>
                  <a:cubicBezTo>
                    <a:pt x="2712702" y="1575463"/>
                    <a:pt x="2384759" y="1247520"/>
                    <a:pt x="1980221" y="1247520"/>
                  </a:cubicBezTo>
                  <a:close/>
                  <a:moveTo>
                    <a:pt x="3164915" y="346755"/>
                  </a:moveTo>
                  <a:cubicBezTo>
                    <a:pt x="3096058" y="346755"/>
                    <a:pt x="3040238" y="402575"/>
                    <a:pt x="3040238" y="471432"/>
                  </a:cubicBezTo>
                  <a:lnTo>
                    <a:pt x="3040238" y="733595"/>
                  </a:lnTo>
                  <a:cubicBezTo>
                    <a:pt x="3040238" y="802452"/>
                    <a:pt x="3096058" y="858272"/>
                    <a:pt x="3164915" y="858272"/>
                  </a:cubicBezTo>
                  <a:lnTo>
                    <a:pt x="3427135" y="858272"/>
                  </a:lnTo>
                  <a:cubicBezTo>
                    <a:pt x="3495992" y="858272"/>
                    <a:pt x="3551812" y="802452"/>
                    <a:pt x="3551812" y="733595"/>
                  </a:cubicBezTo>
                  <a:lnTo>
                    <a:pt x="3551812" y="471432"/>
                  </a:lnTo>
                  <a:cubicBezTo>
                    <a:pt x="3551812" y="402575"/>
                    <a:pt x="3495992" y="346755"/>
                    <a:pt x="3427135" y="346755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73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20073" y="6394654"/>
            <a:ext cx="11693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366518" y="461818"/>
            <a:ext cx="1446644" cy="355525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037674" y="3004208"/>
            <a:ext cx="480022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Social Media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037674" y="5578993"/>
            <a:ext cx="477548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20086"/>
            <a:ext cx="60959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1037143" y="34037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1077170" y="34037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6BB7B6-24CA-49DB-A7C0-D6BA9DC4309F}"/>
              </a:ext>
            </a:extLst>
          </p:cNvPr>
          <p:cNvSpPr/>
          <p:nvPr/>
        </p:nvSpPr>
        <p:spPr>
          <a:xfrm>
            <a:off x="6791429" y="53849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777BF-1C7F-4855-AE4F-B0AB8C5ECE8D}"/>
              </a:ext>
            </a:extLst>
          </p:cNvPr>
          <p:cNvSpPr txBox="1"/>
          <p:nvPr/>
        </p:nvSpPr>
        <p:spPr>
          <a:xfrm>
            <a:off x="6831456" y="53849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9" y="311193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D9C22DAD-A0FA-42C3-8B57-00D075EC4DE8}"/>
              </a:ext>
            </a:extLst>
          </p:cNvPr>
          <p:cNvSpPr txBox="1">
            <a:spLocks/>
          </p:cNvSpPr>
          <p:nvPr/>
        </p:nvSpPr>
        <p:spPr>
          <a:xfrm>
            <a:off x="4618510" y="6007192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MICHAEL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WILSON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802343" y="3658740"/>
            <a:ext cx="2526938" cy="1355870"/>
            <a:chOff x="8928335" y="3801615"/>
            <a:chExt cx="2526938" cy="1355870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1FB4C473-1DD7-42A4-B038-8575F5F980B2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22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51">
              <a:extLst>
                <a:ext uri="{FF2B5EF4-FFF2-40B4-BE49-F238E27FC236}">
                  <a16:creationId xmlns:a16="http://schemas.microsoft.com/office/drawing/2014/main" id="{794D5BB7-B213-4D9C-AB37-574EA6E850F7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EE48-D5CA-44BF-9EF0-639CC7B9FEAD}"/>
              </a:ext>
            </a:extLst>
          </p:cNvPr>
          <p:cNvGrpSpPr/>
          <p:nvPr/>
        </p:nvGrpSpPr>
        <p:grpSpPr>
          <a:xfrm>
            <a:off x="875892" y="4671235"/>
            <a:ext cx="2526938" cy="1355870"/>
            <a:chOff x="8928335" y="3801615"/>
            <a:chExt cx="2526938" cy="1355870"/>
          </a:xfrm>
        </p:grpSpPr>
        <p:sp>
          <p:nvSpPr>
            <p:cNvPr id="25" name="Isosceles Triangle 7">
              <a:extLst>
                <a:ext uri="{FF2B5EF4-FFF2-40B4-BE49-F238E27FC236}">
                  <a16:creationId xmlns:a16="http://schemas.microsoft.com/office/drawing/2014/main" id="{87ECCED5-BBE5-4730-9149-D7203FBAACFB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">
              <a:extLst>
                <a:ext uri="{FF2B5EF4-FFF2-40B4-BE49-F238E27FC236}">
                  <a16:creationId xmlns:a16="http://schemas.microsoft.com/office/drawing/2014/main" id="{E44543A4-6745-43BF-83D7-18533449D46C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">
              <a:extLst>
                <a:ext uri="{FF2B5EF4-FFF2-40B4-BE49-F238E27FC236}">
                  <a16:creationId xmlns:a16="http://schemas.microsoft.com/office/drawing/2014/main" id="{04563E63-8D4D-4F7F-B2DA-A52CCBD3AF84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49">
              <a:extLst>
                <a:ext uri="{FF2B5EF4-FFF2-40B4-BE49-F238E27FC236}">
                  <a16:creationId xmlns:a16="http://schemas.microsoft.com/office/drawing/2014/main" id="{11CE0C85-5FD0-4F64-B578-502261E04B4B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29" name="직사각형 50">
              <a:extLst>
                <a:ext uri="{FF2B5EF4-FFF2-40B4-BE49-F238E27FC236}">
                  <a16:creationId xmlns:a16="http://schemas.microsoft.com/office/drawing/2014/main" id="{3B866557-02D2-41FB-9008-8FF9ACF60BCB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51">
              <a:extLst>
                <a:ext uri="{FF2B5EF4-FFF2-40B4-BE49-F238E27FC236}">
                  <a16:creationId xmlns:a16="http://schemas.microsoft.com/office/drawing/2014/main" id="{E363B817-8708-4560-A310-C147CACDDD22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0D12EF-0DD3-45F5-8BF8-2FB5E8991A02}"/>
              </a:ext>
            </a:extLst>
          </p:cNvPr>
          <p:cNvGrpSpPr/>
          <p:nvPr/>
        </p:nvGrpSpPr>
        <p:grpSpPr>
          <a:xfrm>
            <a:off x="4900204" y="2599633"/>
            <a:ext cx="2526938" cy="1355870"/>
            <a:chOff x="8928335" y="3801615"/>
            <a:chExt cx="2526938" cy="1355870"/>
          </a:xfrm>
        </p:grpSpPr>
        <p:sp>
          <p:nvSpPr>
            <p:cNvPr id="32" name="Isosceles Triangle 7">
              <a:extLst>
                <a:ext uri="{FF2B5EF4-FFF2-40B4-BE49-F238E27FC236}">
                  <a16:creationId xmlns:a16="http://schemas.microsoft.com/office/drawing/2014/main" id="{1CD3D1C0-CB01-4E7A-B3BE-E12CD19C71E1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2">
              <a:extLst>
                <a:ext uri="{FF2B5EF4-FFF2-40B4-BE49-F238E27FC236}">
                  <a16:creationId xmlns:a16="http://schemas.microsoft.com/office/drawing/2014/main" id="{4A6052CC-E185-4BC7-8271-DB13EAB63CAE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9920D653-35AA-484F-9210-A3AB73B49BD2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5" name="직사각형 49">
              <a:extLst>
                <a:ext uri="{FF2B5EF4-FFF2-40B4-BE49-F238E27FC236}">
                  <a16:creationId xmlns:a16="http://schemas.microsoft.com/office/drawing/2014/main" id="{4AA69E8A-2DC8-49FB-8A03-842DFBE3B380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36" name="직사각형 50">
              <a:extLst>
                <a:ext uri="{FF2B5EF4-FFF2-40B4-BE49-F238E27FC236}">
                  <a16:creationId xmlns:a16="http://schemas.microsoft.com/office/drawing/2014/main" id="{F0AACC2A-BBDF-485F-AA7C-A18A561E0341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51">
              <a:extLst>
                <a:ext uri="{FF2B5EF4-FFF2-40B4-BE49-F238E27FC236}">
                  <a16:creationId xmlns:a16="http://schemas.microsoft.com/office/drawing/2014/main" id="{2C3E2ADC-C71A-4297-8992-9F462152DCFA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594198" y="4063180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JOHN DOE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E41FB9-D9D8-4FE1-BBBD-DFC93A63C6E3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E4987D-4E78-40CF-8F49-93B7F211C618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C0DB74-8B86-4DF3-B739-21E19B5335F1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79" name="Rounded Rectangle 1">
            <a:extLst>
              <a:ext uri="{FF2B5EF4-FFF2-40B4-BE49-F238E27FC236}">
                <a16:creationId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476455" y="374929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Rounded Rectangle 8">
            <a:extLst>
              <a:ext uri="{FF2B5EF4-FFF2-40B4-BE49-F238E27FC236}">
                <a16:creationId xmlns:a16="http://schemas.microsoft.com/office/drawing/2014/main" id="{203E7020-EB72-4D35-A018-1B39E3554A79}"/>
              </a:ext>
            </a:extLst>
          </p:cNvPr>
          <p:cNvSpPr/>
          <p:nvPr/>
        </p:nvSpPr>
        <p:spPr>
          <a:xfrm>
            <a:off x="97724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5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2" name="그룹 6">
            <a:extLst>
              <a:ext uri="{FF2B5EF4-FFF2-40B4-BE49-F238E27FC236}">
                <a16:creationId xmlns:a16="http://schemas.microsoft.com/office/drawing/2014/main" id="{2243F71A-1F7C-4CF8-93F6-FB128B6AE66D}"/>
              </a:ext>
            </a:extLst>
          </p:cNvPr>
          <p:cNvGrpSpPr/>
          <p:nvPr/>
        </p:nvGrpSpPr>
        <p:grpSpPr>
          <a:xfrm>
            <a:off x="977243" y="4635935"/>
            <a:ext cx="1260140" cy="1524814"/>
            <a:chOff x="602568" y="4345057"/>
            <a:chExt cx="1260140" cy="152481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AB4D319-D7EF-4117-A13E-0A56EFEFA7C4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977243" y="3236012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5941515" y="37420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Rounded Rectangle 8">
            <a:extLst>
              <a:ext uri="{FF2B5EF4-FFF2-40B4-BE49-F238E27FC236}">
                <a16:creationId xmlns:a16="http://schemas.microsoft.com/office/drawing/2014/main" id="{5484C237-B792-4B1D-BCB7-632A6B77319B}"/>
              </a:ext>
            </a:extLst>
          </p:cNvPr>
          <p:cNvSpPr/>
          <p:nvPr/>
        </p:nvSpPr>
        <p:spPr>
          <a:xfrm>
            <a:off x="544230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8" name="그룹 9">
            <a:extLst>
              <a:ext uri="{FF2B5EF4-FFF2-40B4-BE49-F238E27FC236}">
                <a16:creationId xmlns:a16="http://schemas.microsoft.com/office/drawing/2014/main" id="{A420C6D2-FCFE-425E-9B4F-EC6BACBFF3CE}"/>
              </a:ext>
            </a:extLst>
          </p:cNvPr>
          <p:cNvGrpSpPr/>
          <p:nvPr/>
        </p:nvGrpSpPr>
        <p:grpSpPr>
          <a:xfrm>
            <a:off x="5442303" y="4635935"/>
            <a:ext cx="1260140" cy="1524814"/>
            <a:chOff x="3967628" y="4345057"/>
            <a:chExt cx="1260140" cy="1524814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486215C-3AA9-4D29-A08C-A972C9734471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FB30913-C0F5-4C24-8113-2E0AA4A19ECC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5442303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10406573" y="3747334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Rounded Rectangle 8">
            <a:extLst>
              <a:ext uri="{FF2B5EF4-FFF2-40B4-BE49-F238E27FC236}">
                <a16:creationId xmlns:a16="http://schemas.microsoft.com/office/drawing/2014/main" id="{EB437316-F402-400E-B9C3-DEA1A03AE808}"/>
              </a:ext>
            </a:extLst>
          </p:cNvPr>
          <p:cNvSpPr/>
          <p:nvPr/>
        </p:nvSpPr>
        <p:spPr>
          <a:xfrm>
            <a:off x="9907361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4" name="그룹 26">
            <a:extLst>
              <a:ext uri="{FF2B5EF4-FFF2-40B4-BE49-F238E27FC236}">
                <a16:creationId xmlns:a16="http://schemas.microsoft.com/office/drawing/2014/main" id="{3897B279-0474-45F2-A0BE-F67B762C4687}"/>
              </a:ext>
            </a:extLst>
          </p:cNvPr>
          <p:cNvGrpSpPr/>
          <p:nvPr/>
        </p:nvGrpSpPr>
        <p:grpSpPr>
          <a:xfrm>
            <a:off x="9907361" y="4635935"/>
            <a:ext cx="1260140" cy="1524814"/>
            <a:chOff x="7332687" y="4345057"/>
            <a:chExt cx="1260140" cy="1524814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0C3A672-DEBF-41A7-86C9-D596AF02F8A9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169DB67-47D1-4D6C-9894-072705FE7275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9907361" y="3234050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3708985" y="37431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9" name="Rounded Rectangle 8">
            <a:extLst>
              <a:ext uri="{FF2B5EF4-FFF2-40B4-BE49-F238E27FC236}">
                <a16:creationId xmlns:a16="http://schemas.microsoft.com/office/drawing/2014/main" id="{C7B57B69-F8FE-4A19-A7DE-6F7A380F8454}"/>
              </a:ext>
            </a:extLst>
          </p:cNvPr>
          <p:cNvSpPr/>
          <p:nvPr/>
        </p:nvSpPr>
        <p:spPr>
          <a:xfrm rot="10800000">
            <a:off x="3209773" y="147086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0" name="그룹 5">
            <a:extLst>
              <a:ext uri="{FF2B5EF4-FFF2-40B4-BE49-F238E27FC236}">
                <a16:creationId xmlns:a16="http://schemas.microsoft.com/office/drawing/2014/main" id="{B5E307B4-3A20-424E-BB1C-D8D793D88C0F}"/>
              </a:ext>
            </a:extLst>
          </p:cNvPr>
          <p:cNvGrpSpPr/>
          <p:nvPr/>
        </p:nvGrpSpPr>
        <p:grpSpPr>
          <a:xfrm>
            <a:off x="3209773" y="1603860"/>
            <a:ext cx="1260140" cy="1509617"/>
            <a:chOff x="2286794" y="1617783"/>
            <a:chExt cx="1260140" cy="1509617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1CE25D3-C294-4334-800E-1AF12B46929F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4147C10-1E5F-4416-A9C9-3BFA832EA69F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3209773" y="417957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8174045" y="3742298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" name="Rounded Rectangle 8">
            <a:extLst>
              <a:ext uri="{FF2B5EF4-FFF2-40B4-BE49-F238E27FC236}">
                <a16:creationId xmlns:a16="http://schemas.microsoft.com/office/drawing/2014/main" id="{8E464A0F-8E57-41CB-BD36-84568D147685}"/>
              </a:ext>
            </a:extLst>
          </p:cNvPr>
          <p:cNvSpPr/>
          <p:nvPr/>
        </p:nvSpPr>
        <p:spPr>
          <a:xfrm rot="10800000">
            <a:off x="7674833" y="1485719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6" name="그룹 2">
            <a:extLst>
              <a:ext uri="{FF2B5EF4-FFF2-40B4-BE49-F238E27FC236}">
                <a16:creationId xmlns:a16="http://schemas.microsoft.com/office/drawing/2014/main" id="{DCAF6133-5EBC-4311-BC6E-65FDA1605BAF}"/>
              </a:ext>
            </a:extLst>
          </p:cNvPr>
          <p:cNvGrpSpPr/>
          <p:nvPr/>
        </p:nvGrpSpPr>
        <p:grpSpPr>
          <a:xfrm>
            <a:off x="7674833" y="1618718"/>
            <a:ext cx="1260140" cy="1509617"/>
            <a:chOff x="5688124" y="1632641"/>
            <a:chExt cx="1260140" cy="1509617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1C18E43-78BD-4297-8E69-0655123E5A76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CAE4F0-CC2A-498D-9308-AD52F5F01B4B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674833" y="4178744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D1B6-AE64-CC3F-F889-35B28BF6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CB657-00E9-0A9A-8D33-379DF1A62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E7D58C-0018-F45D-8FC0-07FB1F727010}"/>
              </a:ext>
            </a:extLst>
          </p:cNvPr>
          <p:cNvGrpSpPr/>
          <p:nvPr/>
        </p:nvGrpSpPr>
        <p:grpSpPr>
          <a:xfrm>
            <a:off x="2558303" y="1358950"/>
            <a:ext cx="7103648" cy="2516788"/>
            <a:chOff x="2311956" y="1422324"/>
            <a:chExt cx="8221277" cy="2912758"/>
          </a:xfrm>
        </p:grpSpPr>
        <p:sp>
          <p:nvSpPr>
            <p:cNvPr id="3" name="Graphic 14">
              <a:extLst>
                <a:ext uri="{FF2B5EF4-FFF2-40B4-BE49-F238E27FC236}">
                  <a16:creationId xmlns:a16="http://schemas.microsoft.com/office/drawing/2014/main" id="{F0E9118E-3CD4-B0CA-8587-45BDF1AB10F5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03FC26EF-3566-9B4F-443F-0B829C0AF047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2">
              <a:extLst>
                <a:ext uri="{FF2B5EF4-FFF2-40B4-BE49-F238E27FC236}">
                  <a16:creationId xmlns:a16="http://schemas.microsoft.com/office/drawing/2014/main" id="{017588D8-3AC5-4B76-8A90-4FE9DCABB2A2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1">
              <a:extLst>
                <a:ext uri="{FF2B5EF4-FFF2-40B4-BE49-F238E27FC236}">
                  <a16:creationId xmlns:a16="http://schemas.microsoft.com/office/drawing/2014/main" id="{123BB4FB-C0C8-6517-6A8A-EBF63673AD7F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31F3569C-844C-F6AC-A41A-43675D78CD7F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2">
              <a:extLst>
                <a:ext uri="{FF2B5EF4-FFF2-40B4-BE49-F238E27FC236}">
                  <a16:creationId xmlns:a16="http://schemas.microsoft.com/office/drawing/2014/main" id="{0F75FA5B-1A66-4DCC-CA14-0116C019646A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F2F50225-0EB4-D33E-E241-C3CDD9599F27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419BAD77-9855-0D0D-1DF0-F34FDFD1178E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0276EB-7091-A85B-32BE-71A6E1E84316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621A6E6-6464-BF76-3285-882FD43032E4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D3D235-6660-7400-B8E9-92E843D72A36}"/>
              </a:ext>
            </a:extLst>
          </p:cNvPr>
          <p:cNvSpPr txBox="1"/>
          <p:nvPr/>
        </p:nvSpPr>
        <p:spPr>
          <a:xfrm>
            <a:off x="2530049" y="3875738"/>
            <a:ext cx="6809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Social Media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Statistics And Trends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6500B-F4E8-58AE-9A0B-20C4C0E4B394}"/>
              </a:ext>
            </a:extLst>
          </p:cNvPr>
          <p:cNvSpPr txBox="1"/>
          <p:nvPr/>
        </p:nvSpPr>
        <p:spPr>
          <a:xfrm>
            <a:off x="1024185" y="5922134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5B319-1B65-8A3D-E437-EB08C1D30A5E}"/>
              </a:ext>
            </a:extLst>
          </p:cNvPr>
          <p:cNvSpPr txBox="1"/>
          <p:nvPr/>
        </p:nvSpPr>
        <p:spPr>
          <a:xfrm>
            <a:off x="4797148" y="5917757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946D3-8535-87A4-57FB-CB8905A8B245}"/>
              </a:ext>
            </a:extLst>
          </p:cNvPr>
          <p:cNvSpPr txBox="1"/>
          <p:nvPr/>
        </p:nvSpPr>
        <p:spPr>
          <a:xfrm>
            <a:off x="8506503" y="5930860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EB79CE-32AE-0CF6-B416-495B6C8F14A7}"/>
              </a:ext>
            </a:extLst>
          </p:cNvPr>
          <p:cNvSpPr txBox="1"/>
          <p:nvPr/>
        </p:nvSpPr>
        <p:spPr>
          <a:xfrm>
            <a:off x="1845819" y="5349569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36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2CA8D-BB4C-79EC-AB41-DB209DDFE75A}"/>
              </a:ext>
            </a:extLst>
          </p:cNvPr>
          <p:cNvSpPr txBox="1"/>
          <p:nvPr/>
        </p:nvSpPr>
        <p:spPr>
          <a:xfrm>
            <a:off x="5618782" y="5340813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43</a:t>
            </a: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35FDE-D530-4F8C-059E-DD26C58F7D0B}"/>
              </a:ext>
            </a:extLst>
          </p:cNvPr>
          <p:cNvSpPr txBox="1"/>
          <p:nvPr/>
        </p:nvSpPr>
        <p:spPr>
          <a:xfrm>
            <a:off x="9328137" y="536702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58</a:t>
            </a:r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24B199-4B60-AF2B-420F-8D7B648C6775}"/>
              </a:ext>
            </a:extLst>
          </p:cNvPr>
          <p:cNvGrpSpPr/>
          <p:nvPr/>
        </p:nvGrpSpPr>
        <p:grpSpPr>
          <a:xfrm>
            <a:off x="1260036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238D8E-0EF7-BB85-980E-A35CBA17D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B4FC1F-5D7B-1F22-4632-AA9F72395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F5D4DC-2F74-1C58-ABD4-69B1E9687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BCC80D-631F-A887-B1BB-3D1A0869E3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A43894-77F5-AB83-0C5A-68EEA43C14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BD7B6D-1E3E-3177-DED8-7037B0A92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49E94B-628C-2360-A750-3058D98FD6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F58D11-0E1B-F0FF-DC66-F5527ABD8D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DDCCCDC-A1C2-52E3-2DE1-218A3797C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0C87DB-E651-F467-BBE6-35CCFC4BA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12F129-9D43-58FE-033B-F2AB1EEF0459}"/>
              </a:ext>
            </a:extLst>
          </p:cNvPr>
          <p:cNvGrpSpPr/>
          <p:nvPr/>
        </p:nvGrpSpPr>
        <p:grpSpPr>
          <a:xfrm>
            <a:off x="5032999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4D0A04C-2CD1-E9B5-7BB0-EC2E01EC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2774E8E-7760-2A97-DAA9-543D7884F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F96E90-2F88-E9F8-67CF-C0B57DD2F6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151D151-245D-C733-05C3-D202B07BFC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CC2DECF-E56D-9E7C-2603-AC68D8997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F89045F-1332-005E-652F-6274167BF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FFE94A-61F5-470F-10B3-04AA65A44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0AEEEDD-01C2-23C7-8697-04DCE476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B6810F-B0B2-86CE-717C-FED11A981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A8F5AEE-5A7D-7362-80F6-5E6036D55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04D1BD-5354-BE68-8F44-850CD3CC0BF3}"/>
              </a:ext>
            </a:extLst>
          </p:cNvPr>
          <p:cNvGrpSpPr/>
          <p:nvPr/>
        </p:nvGrpSpPr>
        <p:grpSpPr>
          <a:xfrm>
            <a:off x="8742354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30D6101-D4E4-682E-3E49-48BCC63B68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FF57F63-11D9-B987-A489-BE32A566B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0E7F465-2C9D-A433-86B9-E6D359B8C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A6CE27A-7F82-C6B9-041C-70E7EC564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10CA9B-4EDE-1E4B-7380-CA03691396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745ADB3-A870-A4A9-D434-8582658D9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1C5D18B-DB61-5FD8-C6ED-BB1E72028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B58E12B-4EAB-C770-727C-131EEA44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6F17BE6-30C3-1529-621A-D5CB27D282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E3A800-9CE2-0D1E-5008-A46C03126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39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55400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5" y="1327895"/>
            <a:ext cx="547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213057-AEC7-4846-9149-5D682C3B4094}"/>
              </a:ext>
            </a:extLst>
          </p:cNvPr>
          <p:cNvSpPr/>
          <p:nvPr/>
        </p:nvSpPr>
        <p:spPr>
          <a:xfrm>
            <a:off x="7455876" y="553915"/>
            <a:ext cx="4112744" cy="1999832"/>
          </a:xfrm>
          <a:custGeom>
            <a:avLst/>
            <a:gdLst>
              <a:gd name="connsiteX0" fmla="*/ 146242 w 4112744"/>
              <a:gd name="connsiteY0" fmla="*/ 0 h 1999832"/>
              <a:gd name="connsiteX1" fmla="*/ 3966502 w 4112744"/>
              <a:gd name="connsiteY1" fmla="*/ 0 h 1999832"/>
              <a:gd name="connsiteX2" fmla="*/ 4112744 w 4112744"/>
              <a:gd name="connsiteY2" fmla="*/ 146242 h 1999832"/>
              <a:gd name="connsiteX3" fmla="*/ 4112744 w 4112744"/>
              <a:gd name="connsiteY3" fmla="*/ 1528540 h 1999832"/>
              <a:gd name="connsiteX4" fmla="*/ 3966502 w 4112744"/>
              <a:gd name="connsiteY4" fmla="*/ 1674782 h 1999832"/>
              <a:gd name="connsiteX5" fmla="*/ 609565 w 4112744"/>
              <a:gd name="connsiteY5" fmla="*/ 1674782 h 1999832"/>
              <a:gd name="connsiteX6" fmla="*/ 609565 w 4112744"/>
              <a:gd name="connsiteY6" fmla="*/ 1999832 h 1999832"/>
              <a:gd name="connsiteX7" fmla="*/ 296265 w 4112744"/>
              <a:gd name="connsiteY7" fmla="*/ 1674782 h 1999832"/>
              <a:gd name="connsiteX8" fmla="*/ 146242 w 4112744"/>
              <a:gd name="connsiteY8" fmla="*/ 1674782 h 1999832"/>
              <a:gd name="connsiteX9" fmla="*/ 0 w 4112744"/>
              <a:gd name="connsiteY9" fmla="*/ 1528540 h 1999832"/>
              <a:gd name="connsiteX10" fmla="*/ 0 w 4112744"/>
              <a:gd name="connsiteY10" fmla="*/ 146242 h 1999832"/>
              <a:gd name="connsiteX11" fmla="*/ 146242 w 4112744"/>
              <a:gd name="connsiteY11" fmla="*/ 0 h 199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12744" h="1999832">
                <a:moveTo>
                  <a:pt x="146242" y="0"/>
                </a:moveTo>
                <a:lnTo>
                  <a:pt x="3966502" y="0"/>
                </a:lnTo>
                <a:cubicBezTo>
                  <a:pt x="4047269" y="0"/>
                  <a:pt x="4112744" y="65475"/>
                  <a:pt x="4112744" y="146242"/>
                </a:cubicBezTo>
                <a:lnTo>
                  <a:pt x="4112744" y="1528540"/>
                </a:lnTo>
                <a:cubicBezTo>
                  <a:pt x="4112744" y="1609307"/>
                  <a:pt x="4047269" y="1674782"/>
                  <a:pt x="3966502" y="1674782"/>
                </a:cubicBezTo>
                <a:lnTo>
                  <a:pt x="609565" y="1674782"/>
                </a:lnTo>
                <a:lnTo>
                  <a:pt x="609565" y="1999832"/>
                </a:lnTo>
                <a:lnTo>
                  <a:pt x="296265" y="1674782"/>
                </a:lnTo>
                <a:lnTo>
                  <a:pt x="146242" y="1674782"/>
                </a:lnTo>
                <a:cubicBezTo>
                  <a:pt x="65475" y="1674782"/>
                  <a:pt x="0" y="1609307"/>
                  <a:pt x="0" y="1528540"/>
                </a:cubicBezTo>
                <a:lnTo>
                  <a:pt x="0" y="146242"/>
                </a:lnTo>
                <a:cubicBezTo>
                  <a:pt x="0" y="65475"/>
                  <a:pt x="65475" y="0"/>
                  <a:pt x="146242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A5B7E-0688-4131-B1CE-8A9A60A66941}"/>
              </a:ext>
            </a:extLst>
          </p:cNvPr>
          <p:cNvSpPr txBox="1"/>
          <p:nvPr/>
        </p:nvSpPr>
        <p:spPr>
          <a:xfrm>
            <a:off x="8848716" y="581949"/>
            <a:ext cx="13270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275F8-1161-4F5F-BD93-9F3921DC0C71}"/>
              </a:ext>
            </a:extLst>
          </p:cNvPr>
          <p:cNvSpPr txBox="1"/>
          <p:nvPr/>
        </p:nvSpPr>
        <p:spPr>
          <a:xfrm>
            <a:off x="7866403" y="1340537"/>
            <a:ext cx="32916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3D695-2294-4538-9D1D-78F1F23AF869}"/>
              </a:ext>
            </a:extLst>
          </p:cNvPr>
          <p:cNvGrpSpPr/>
          <p:nvPr/>
        </p:nvGrpSpPr>
        <p:grpSpPr>
          <a:xfrm>
            <a:off x="769766" y="2210406"/>
            <a:ext cx="856811" cy="758839"/>
            <a:chOff x="1481943" y="1694572"/>
            <a:chExt cx="3165229" cy="28033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CCF5BF-C733-453C-A21F-7E72B98D7B9F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6A65ED-F22F-45AD-916E-E629ADF07046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60FBC7-C42F-4A35-AABA-F299CCF36D3E}"/>
              </a:ext>
            </a:extLst>
          </p:cNvPr>
          <p:cNvSpPr txBox="1"/>
          <p:nvPr/>
        </p:nvSpPr>
        <p:spPr>
          <a:xfrm>
            <a:off x="1981237" y="2174327"/>
            <a:ext cx="418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81E299-32AA-4C5F-A252-3235EA52097B}"/>
              </a:ext>
            </a:extLst>
          </p:cNvPr>
          <p:cNvSpPr/>
          <p:nvPr/>
        </p:nvSpPr>
        <p:spPr>
          <a:xfrm>
            <a:off x="617584" y="3332285"/>
            <a:ext cx="5478416" cy="2954215"/>
          </a:xfrm>
          <a:prstGeom prst="roundRect">
            <a:avLst>
              <a:gd name="adj" fmla="val 714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D4CB0AA5-CB7B-47BB-8EAA-696273797DFA}"/>
              </a:ext>
            </a:extLst>
          </p:cNvPr>
          <p:cNvSpPr>
            <a:spLocks noChangeAspect="1"/>
          </p:cNvSpPr>
          <p:nvPr/>
        </p:nvSpPr>
        <p:spPr>
          <a:xfrm>
            <a:off x="3560448" y="5187177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34B31578-A7C8-4A77-B46C-6CC326635DBD}"/>
              </a:ext>
            </a:extLst>
          </p:cNvPr>
          <p:cNvSpPr>
            <a:spLocks noChangeAspect="1"/>
          </p:cNvSpPr>
          <p:nvPr/>
        </p:nvSpPr>
        <p:spPr>
          <a:xfrm>
            <a:off x="1305273" y="5187177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9CDBEF-AA6D-487B-B292-239805A868CC}"/>
              </a:ext>
            </a:extLst>
          </p:cNvPr>
          <p:cNvSpPr txBox="1"/>
          <p:nvPr/>
        </p:nvSpPr>
        <p:spPr>
          <a:xfrm>
            <a:off x="1824564" y="4947012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3DEC-105E-407A-A722-2C821EA95749}"/>
              </a:ext>
            </a:extLst>
          </p:cNvPr>
          <p:cNvSpPr txBox="1"/>
          <p:nvPr/>
        </p:nvSpPr>
        <p:spPr>
          <a:xfrm>
            <a:off x="4245852" y="4966428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6350688D-6C63-4BE2-8A02-C8B6E1AFDB2C}"/>
              </a:ext>
            </a:extLst>
          </p:cNvPr>
          <p:cNvSpPr>
            <a:spLocks noChangeAspect="1"/>
          </p:cNvSpPr>
          <p:nvPr/>
        </p:nvSpPr>
        <p:spPr>
          <a:xfrm flipH="1">
            <a:off x="1236826" y="3750664"/>
            <a:ext cx="1175476" cy="747921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24D49-2D5E-4EA9-AA5B-99281E6BD5DC}"/>
              </a:ext>
            </a:extLst>
          </p:cNvPr>
          <p:cNvSpPr txBox="1"/>
          <p:nvPr/>
        </p:nvSpPr>
        <p:spPr>
          <a:xfrm>
            <a:off x="2901463" y="3608369"/>
            <a:ext cx="2866292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0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1843405"/>
            <a:ext cx="5797258" cy="309318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185756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2425" y="3023229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188892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2979E0-5288-4CAE-AC80-60BE356579ED}"/>
              </a:ext>
            </a:extLst>
          </p:cNvPr>
          <p:cNvSpPr/>
          <p:nvPr/>
        </p:nvSpPr>
        <p:spPr>
          <a:xfrm>
            <a:off x="7382425" y="5354554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C761CE-5752-4AA6-8935-BDB15D63FC12}"/>
              </a:ext>
            </a:extLst>
          </p:cNvPr>
          <p:cNvGrpSpPr/>
          <p:nvPr/>
        </p:nvGrpSpPr>
        <p:grpSpPr>
          <a:xfrm>
            <a:off x="8225315" y="1638338"/>
            <a:ext cx="2212467" cy="1053361"/>
            <a:chOff x="910640" y="2975794"/>
            <a:chExt cx="1527408" cy="263463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39BFA8-9DF0-478A-85F3-57B1D0D91A57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DE946FD-A6FF-4BD2-A0E8-E8C05BC48C1E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207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E86F81A-89C8-416C-9C02-322C9A48C09C}"/>
              </a:ext>
            </a:extLst>
          </p:cNvPr>
          <p:cNvSpPr txBox="1"/>
          <p:nvPr/>
        </p:nvSpPr>
        <p:spPr>
          <a:xfrm>
            <a:off x="10496432" y="1801075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4E39B0-29D6-4B28-B094-B3FAB3212FA8}"/>
              </a:ext>
            </a:extLst>
          </p:cNvPr>
          <p:cNvGrpSpPr/>
          <p:nvPr/>
        </p:nvGrpSpPr>
        <p:grpSpPr>
          <a:xfrm>
            <a:off x="8225315" y="2803999"/>
            <a:ext cx="2212467" cy="1053360"/>
            <a:chOff x="910640" y="2975794"/>
            <a:chExt cx="1527408" cy="263462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0D05752-81FA-4101-9A60-F3DD7C25322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82C5A8-0B36-45F8-BFB0-A4850576B520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C5BA893-6E23-4EC5-8411-2FECF9A98CBE}"/>
              </a:ext>
            </a:extLst>
          </p:cNvPr>
          <p:cNvSpPr txBox="1"/>
          <p:nvPr/>
        </p:nvSpPr>
        <p:spPr>
          <a:xfrm>
            <a:off x="10496432" y="296673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76EE6C-A2A0-406E-B0A3-46D29005C638}"/>
              </a:ext>
            </a:extLst>
          </p:cNvPr>
          <p:cNvGrpSpPr/>
          <p:nvPr/>
        </p:nvGrpSpPr>
        <p:grpSpPr>
          <a:xfrm>
            <a:off x="8225315" y="3969661"/>
            <a:ext cx="2212467" cy="1053360"/>
            <a:chOff x="910640" y="2975794"/>
            <a:chExt cx="1527408" cy="26346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763CAB-8355-4580-AFC5-C50A9360D61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91DA14-2705-4244-9247-4813CF6C84C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8F5F719-0898-4F79-85C6-44E641466EC0}"/>
              </a:ext>
            </a:extLst>
          </p:cNvPr>
          <p:cNvSpPr txBox="1"/>
          <p:nvPr/>
        </p:nvSpPr>
        <p:spPr>
          <a:xfrm>
            <a:off x="10496432" y="4132398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EEBDC6D-AFEC-4806-8C54-04FAB822E4AA}"/>
              </a:ext>
            </a:extLst>
          </p:cNvPr>
          <p:cNvGrpSpPr/>
          <p:nvPr/>
        </p:nvGrpSpPr>
        <p:grpSpPr>
          <a:xfrm>
            <a:off x="8225315" y="5135322"/>
            <a:ext cx="2212467" cy="1053360"/>
            <a:chOff x="910640" y="2975794"/>
            <a:chExt cx="1527408" cy="263462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650E887-8C96-4920-A0BE-C9C2A7C2B105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91702ED-D9BC-42CD-87BE-FF55A4BEB2F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4586CB1-2EC4-4E42-9D7F-D25CE2484187}"/>
              </a:ext>
            </a:extLst>
          </p:cNvPr>
          <p:cNvSpPr txBox="1"/>
          <p:nvPr/>
        </p:nvSpPr>
        <p:spPr>
          <a:xfrm>
            <a:off x="10496432" y="5298060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6" name="Freeform 95">
            <a:extLst>
              <a:ext uri="{FF2B5EF4-FFF2-40B4-BE49-F238E27FC236}">
                <a16:creationId xmlns:a16="http://schemas.microsoft.com/office/drawing/2014/main" id="{F6268416-03AB-4ED8-9E4A-1DC1DF5279E7}"/>
              </a:ext>
            </a:extLst>
          </p:cNvPr>
          <p:cNvSpPr>
            <a:spLocks/>
          </p:cNvSpPr>
          <p:nvPr/>
        </p:nvSpPr>
        <p:spPr>
          <a:xfrm>
            <a:off x="7541369" y="2016510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Isosceles Triangle 20">
            <a:extLst>
              <a:ext uri="{FF2B5EF4-FFF2-40B4-BE49-F238E27FC236}">
                <a16:creationId xmlns:a16="http://schemas.microsoft.com/office/drawing/2014/main" id="{ACA86F30-9B33-40FF-8B65-CB98AA63350A}"/>
              </a:ext>
            </a:extLst>
          </p:cNvPr>
          <p:cNvSpPr>
            <a:spLocks noChangeAspect="1"/>
          </p:cNvSpPr>
          <p:nvPr/>
        </p:nvSpPr>
        <p:spPr>
          <a:xfrm rot="8201235">
            <a:off x="7549172" y="5504734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id="{1F56A1DC-EF65-4E4D-873C-2A701FE79C0E}"/>
              </a:ext>
            </a:extLst>
          </p:cNvPr>
          <p:cNvSpPr>
            <a:spLocks noChangeAspect="1"/>
          </p:cNvSpPr>
          <p:nvPr/>
        </p:nvSpPr>
        <p:spPr>
          <a:xfrm>
            <a:off x="7610339" y="3187162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2F8BE5-524C-40E7-875B-6E5CA9AFA67D}"/>
              </a:ext>
            </a:extLst>
          </p:cNvPr>
          <p:cNvGrpSpPr/>
          <p:nvPr/>
        </p:nvGrpSpPr>
        <p:grpSpPr>
          <a:xfrm>
            <a:off x="4355307" y="4029334"/>
            <a:ext cx="3481386" cy="191278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9800-4412-487D-9239-7557837181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037B8B6B-5B93-449E-83D4-2129A525A738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30FDBD12-D5DE-46D9-9B67-2BC4FF11ACED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945DA869-3993-4172-8787-E0C42ED750F7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0394F48B-CE22-4108-9E9A-D6104970DA38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BA6672A3-DD9B-4265-8D85-B766372D85C9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CBB9DAC-4689-4533-891D-26306AEAE974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4812F51E-2BCF-41D5-8021-FA8E14955BCF}"/>
              </a:ext>
            </a:extLst>
          </p:cNvPr>
          <p:cNvSpPr>
            <a:spLocks noChangeAspect="1"/>
          </p:cNvSpPr>
          <p:nvPr/>
        </p:nvSpPr>
        <p:spPr>
          <a:xfrm>
            <a:off x="5498869" y="4450843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25B64-97AA-4B03-90CC-2D8112EA5323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77D71-2AAD-47DC-A881-D677678D1BB3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79DEA-0955-495E-919A-CC0FEF69A2D2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B8306-C793-4668-A848-B749D95A865F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8856A7-9CB4-4C42-AAE4-315D577F386D}"/>
              </a:ext>
            </a:extLst>
          </p:cNvPr>
          <p:cNvGrpSpPr/>
          <p:nvPr/>
        </p:nvGrpSpPr>
        <p:grpSpPr>
          <a:xfrm>
            <a:off x="4828648" y="3039568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B6B600-05F4-44E0-A6BF-E3A4A5E31872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005AD2-6983-4B90-A3B3-C303481D9C2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98940EBC-27E7-4839-A300-CC7C6EE02A6F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9E764B-0927-4FD5-9B91-406F578FA7C8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04373-AC0F-4DD3-A8D6-9FB082AC181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5C005B3B-EED2-42FF-99DE-A1297F561308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85C65D-4A78-4A99-9127-4066077BC5F4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2F405-E67B-4890-AEE7-9D08781AAC69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83B3AA33-4B6F-4130-917F-7B376A6A35B2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FF8F75-5C4D-4061-8905-3B378B18925E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FD25A0-D073-47F9-BF7A-F95878A4F46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75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371753" y="269032"/>
            <a:ext cx="2028337" cy="2028337"/>
            <a:chOff x="7249547" y="167887"/>
            <a:chExt cx="1575792" cy="1575792"/>
          </a:xfrm>
        </p:grpSpPr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50"/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3985618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788670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3985618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788670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232388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035440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232388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035440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Images &amp;</a:t>
            </a:r>
            <a:br>
              <a:rPr lang="en-US" altLang="ko-KR" sz="4000" dirty="0">
                <a:solidFill>
                  <a:schemeClr val="bg1"/>
                </a:solidFill>
                <a:latin typeface="+mj-lt"/>
              </a:rPr>
            </a:b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Contents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71D73E6-33D9-43A7-AE69-F4C127AEFE6D}"/>
              </a:ext>
            </a:extLst>
          </p:cNvPr>
          <p:cNvSpPr/>
          <p:nvPr/>
        </p:nvSpPr>
        <p:spPr>
          <a:xfrm>
            <a:off x="4249597" y="5441085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CD7C4185-B102-4289-9C5F-11C2839FB9D3}"/>
              </a:ext>
            </a:extLst>
          </p:cNvPr>
          <p:cNvSpPr/>
          <p:nvPr/>
        </p:nvSpPr>
        <p:spPr>
          <a:xfrm>
            <a:off x="4249596" y="4151301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2131" y="4083555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112599" y="5429663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66C17-0FD4-411C-B6EC-F9A0607D89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45757-3B4C-408A-993A-4E66E980D3F7}"/>
              </a:ext>
            </a:extLst>
          </p:cNvPr>
          <p:cNvGrpSpPr/>
          <p:nvPr/>
        </p:nvGrpSpPr>
        <p:grpSpPr>
          <a:xfrm>
            <a:off x="7360444" y="1777277"/>
            <a:ext cx="4030387" cy="3816424"/>
            <a:chOff x="6077987" y="3903821"/>
            <a:chExt cx="2429050" cy="23000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C7D95E-96AF-44DE-A448-3B95EB9E151E}"/>
                </a:ext>
              </a:extLst>
            </p:cNvPr>
            <p:cNvGrpSpPr/>
            <p:nvPr/>
          </p:nvGrpSpPr>
          <p:grpSpPr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694A20-58EA-4C5E-971B-9B9100CBC9EA}"/>
                  </a:ext>
                </a:extLst>
              </p:cNvPr>
              <p:cNvSpPr/>
              <p:nvPr/>
            </p:nvSpPr>
            <p:spPr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4839BF81-4661-4E3B-BC02-AB8050AD7115}"/>
                  </a:ext>
                </a:extLst>
              </p:cNvPr>
              <p:cNvSpPr/>
              <p:nvPr/>
            </p:nvSpPr>
            <p:spPr>
              <a:xfrm rot="8100000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F0A6C3-65A9-407D-9727-E028F2824948}"/>
                  </a:ext>
                </a:extLst>
              </p:cNvPr>
              <p:cNvSpPr/>
              <p:nvPr/>
            </p:nvSpPr>
            <p:spPr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B5740002-3F12-44DC-8C7D-CD57FA1DDCEF}"/>
                  </a:ext>
                </a:extLst>
              </p:cNvPr>
              <p:cNvSpPr/>
              <p:nvPr/>
            </p:nvSpPr>
            <p:spPr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DFB7C73A-7FBB-40A2-B4C1-8629C227B775}"/>
                  </a:ext>
                </a:extLst>
              </p:cNvPr>
              <p:cNvSpPr/>
              <p:nvPr/>
            </p:nvSpPr>
            <p:spPr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484314E6-86BA-46B9-BB90-DE93EAA7FC83}"/>
                  </a:ext>
                </a:extLst>
              </p:cNvPr>
              <p:cNvSpPr/>
              <p:nvPr/>
            </p:nvSpPr>
            <p:spPr>
              <a:xfrm rot="16200000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13F46D-DDC1-43BD-A0BE-CD4C0418B14D}"/>
                </a:ext>
              </a:extLst>
            </p:cNvPr>
            <p:cNvGrpSpPr/>
            <p:nvPr/>
          </p:nvGrpSpPr>
          <p:grpSpPr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6" name="Freeform 59">
                <a:extLst>
                  <a:ext uri="{FF2B5EF4-FFF2-40B4-BE49-F238E27FC236}">
                    <a16:creationId xmlns:a16="http://schemas.microsoft.com/office/drawing/2014/main" id="{2D0151D8-C371-4CBF-BF34-079D90A80A89}"/>
                  </a:ext>
                </a:extLst>
              </p:cNvPr>
              <p:cNvSpPr/>
              <p:nvPr/>
            </p:nvSpPr>
            <p:spPr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C0DE99E-ED16-4529-9E44-00054B74485D}"/>
                  </a:ext>
                </a:extLst>
              </p:cNvPr>
              <p:cNvSpPr/>
              <p:nvPr/>
            </p:nvSpPr>
            <p:spPr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8AC348F-E3EA-434A-BD45-A1236DDE5368}"/>
                  </a:ext>
                </a:extLst>
              </p:cNvPr>
              <p:cNvSpPr/>
              <p:nvPr/>
            </p:nvSpPr>
            <p:spPr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DC5E37D-9539-4442-B5AC-EA515276E465}"/>
                  </a:ext>
                </a:extLst>
              </p:cNvPr>
              <p:cNvSpPr/>
              <p:nvPr/>
            </p:nvSpPr>
            <p:spPr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0EE18F-97BE-405D-8F3F-CD97299B3FCA}"/>
                  </a:ext>
                </a:extLst>
              </p:cNvPr>
              <p:cNvSpPr/>
              <p:nvPr/>
            </p:nvSpPr>
            <p:spPr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E1703-CD25-4AA0-892D-BD5BC7C430EE}"/>
              </a:ext>
            </a:extLst>
          </p:cNvPr>
          <p:cNvGrpSpPr/>
          <p:nvPr/>
        </p:nvGrpSpPr>
        <p:grpSpPr>
          <a:xfrm>
            <a:off x="8472688" y="3573017"/>
            <a:ext cx="1750634" cy="2483590"/>
            <a:chOff x="5563086" y="2852936"/>
            <a:chExt cx="646663" cy="917408"/>
          </a:xfrm>
          <a:solidFill>
            <a:srgbClr val="E6260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BEF598B-1AE3-4F26-B415-F3AC38E66DA0}"/>
                </a:ext>
              </a:extLst>
            </p:cNvPr>
            <p:cNvSpPr/>
            <p:nvPr/>
          </p:nvSpPr>
          <p:spPr>
            <a:xfrm>
              <a:off x="5563086" y="2852936"/>
              <a:ext cx="646663" cy="676077"/>
            </a:xfrm>
            <a:custGeom>
              <a:avLst/>
              <a:gdLst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61348"/>
                <a:gd name="connsiteY0" fmla="*/ 0 h 671314"/>
                <a:gd name="connsiteX1" fmla="*/ 646309 w 661348"/>
                <a:gd name="connsiteY1" fmla="*/ 306546 h 671314"/>
                <a:gd name="connsiteX2" fmla="*/ 647214 w 661348"/>
                <a:gd name="connsiteY2" fmla="*/ 306507 h 671314"/>
                <a:gd name="connsiteX3" fmla="*/ 646549 w 661348"/>
                <a:gd name="connsiteY3" fmla="*/ 308923 h 671314"/>
                <a:gd name="connsiteX4" fmla="*/ 642386 w 661348"/>
                <a:gd name="connsiteY4" fmla="*/ 324036 h 671314"/>
                <a:gd name="connsiteX5" fmla="*/ 403374 w 661348"/>
                <a:gd name="connsiteY5" fmla="*/ 586679 h 671314"/>
                <a:gd name="connsiteX6" fmla="*/ 403374 w 661348"/>
                <a:gd name="connsiteY6" fmla="*/ 671314 h 671314"/>
                <a:gd name="connsiteX7" fmla="*/ 240670 w 661348"/>
                <a:gd name="connsiteY7" fmla="*/ 671314 h 671314"/>
                <a:gd name="connsiteX8" fmla="*/ 234782 w 661348"/>
                <a:gd name="connsiteY8" fmla="*/ 596067 h 671314"/>
                <a:gd name="connsiteX9" fmla="*/ 486035 w 661348"/>
                <a:gd name="connsiteY9" fmla="*/ 323939 h 671314"/>
                <a:gd name="connsiteX10" fmla="*/ 324036 w 661348"/>
                <a:gd name="connsiteY10" fmla="*/ 162018 h 671314"/>
                <a:gd name="connsiteX11" fmla="*/ 162018 w 661348"/>
                <a:gd name="connsiteY11" fmla="*/ 324036 h 671314"/>
                <a:gd name="connsiteX12" fmla="*/ 0 w 661348"/>
                <a:gd name="connsiteY12" fmla="*/ 324036 h 671314"/>
                <a:gd name="connsiteX13" fmla="*/ 324036 w 661348"/>
                <a:gd name="connsiteY13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646549 w 647214"/>
                <a:gd name="connsiteY3" fmla="*/ 308923 h 671314"/>
                <a:gd name="connsiteX4" fmla="*/ 403374 w 647214"/>
                <a:gd name="connsiteY4" fmla="*/ 586679 h 671314"/>
                <a:gd name="connsiteX5" fmla="*/ 403374 w 647214"/>
                <a:gd name="connsiteY5" fmla="*/ 671314 h 671314"/>
                <a:gd name="connsiteX6" fmla="*/ 240670 w 647214"/>
                <a:gd name="connsiteY6" fmla="*/ 671314 h 671314"/>
                <a:gd name="connsiteX7" fmla="*/ 234782 w 647214"/>
                <a:gd name="connsiteY7" fmla="*/ 596067 h 671314"/>
                <a:gd name="connsiteX8" fmla="*/ 486035 w 647214"/>
                <a:gd name="connsiteY8" fmla="*/ 323939 h 671314"/>
                <a:gd name="connsiteX9" fmla="*/ 324036 w 647214"/>
                <a:gd name="connsiteY9" fmla="*/ 162018 h 671314"/>
                <a:gd name="connsiteX10" fmla="*/ 162018 w 647214"/>
                <a:gd name="connsiteY10" fmla="*/ 324036 h 671314"/>
                <a:gd name="connsiteX11" fmla="*/ 0 w 647214"/>
                <a:gd name="connsiteY11" fmla="*/ 324036 h 671314"/>
                <a:gd name="connsiteX12" fmla="*/ 324036 w 647214"/>
                <a:gd name="connsiteY12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33"/>
                <a:gd name="connsiteY0" fmla="*/ 0 h 671314"/>
                <a:gd name="connsiteX1" fmla="*/ 646309 w 647233"/>
                <a:gd name="connsiteY1" fmla="*/ 306546 h 671314"/>
                <a:gd name="connsiteX2" fmla="*/ 647214 w 647233"/>
                <a:gd name="connsiteY2" fmla="*/ 306507 h 671314"/>
                <a:gd name="connsiteX3" fmla="*/ 403374 w 647233"/>
                <a:gd name="connsiteY3" fmla="*/ 586679 h 671314"/>
                <a:gd name="connsiteX4" fmla="*/ 403374 w 647233"/>
                <a:gd name="connsiteY4" fmla="*/ 671314 h 671314"/>
                <a:gd name="connsiteX5" fmla="*/ 240670 w 647233"/>
                <a:gd name="connsiteY5" fmla="*/ 671314 h 671314"/>
                <a:gd name="connsiteX6" fmla="*/ 234782 w 647233"/>
                <a:gd name="connsiteY6" fmla="*/ 596067 h 671314"/>
                <a:gd name="connsiteX7" fmla="*/ 486035 w 647233"/>
                <a:gd name="connsiteY7" fmla="*/ 323939 h 671314"/>
                <a:gd name="connsiteX8" fmla="*/ 324036 w 647233"/>
                <a:gd name="connsiteY8" fmla="*/ 162018 h 671314"/>
                <a:gd name="connsiteX9" fmla="*/ 162018 w 647233"/>
                <a:gd name="connsiteY9" fmla="*/ 324036 h 671314"/>
                <a:gd name="connsiteX10" fmla="*/ 0 w 647233"/>
                <a:gd name="connsiteY10" fmla="*/ 324036 h 671314"/>
                <a:gd name="connsiteX11" fmla="*/ 324036 w 647233"/>
                <a:gd name="connsiteY11" fmla="*/ 0 h 671314"/>
                <a:gd name="connsiteX0" fmla="*/ 324036 w 646309"/>
                <a:gd name="connsiteY0" fmla="*/ 0 h 671314"/>
                <a:gd name="connsiteX1" fmla="*/ 646309 w 646309"/>
                <a:gd name="connsiteY1" fmla="*/ 306546 h 671314"/>
                <a:gd name="connsiteX2" fmla="*/ 403374 w 646309"/>
                <a:gd name="connsiteY2" fmla="*/ 586679 h 671314"/>
                <a:gd name="connsiteX3" fmla="*/ 403374 w 646309"/>
                <a:gd name="connsiteY3" fmla="*/ 671314 h 671314"/>
                <a:gd name="connsiteX4" fmla="*/ 240670 w 646309"/>
                <a:gd name="connsiteY4" fmla="*/ 671314 h 671314"/>
                <a:gd name="connsiteX5" fmla="*/ 234782 w 646309"/>
                <a:gd name="connsiteY5" fmla="*/ 596067 h 671314"/>
                <a:gd name="connsiteX6" fmla="*/ 486035 w 646309"/>
                <a:gd name="connsiteY6" fmla="*/ 323939 h 671314"/>
                <a:gd name="connsiteX7" fmla="*/ 324036 w 646309"/>
                <a:gd name="connsiteY7" fmla="*/ 162018 h 671314"/>
                <a:gd name="connsiteX8" fmla="*/ 162018 w 646309"/>
                <a:gd name="connsiteY8" fmla="*/ 324036 h 671314"/>
                <a:gd name="connsiteX9" fmla="*/ 0 w 646309"/>
                <a:gd name="connsiteY9" fmla="*/ 324036 h 671314"/>
                <a:gd name="connsiteX10" fmla="*/ 324036 w 646309"/>
                <a:gd name="connsiteY10" fmla="*/ 0 h 671314"/>
                <a:gd name="connsiteX0" fmla="*/ 324036 w 646408"/>
                <a:gd name="connsiteY0" fmla="*/ 0 h 671314"/>
                <a:gd name="connsiteX1" fmla="*/ 646309 w 646408"/>
                <a:gd name="connsiteY1" fmla="*/ 306546 h 671314"/>
                <a:gd name="connsiteX2" fmla="*/ 403374 w 646408"/>
                <a:gd name="connsiteY2" fmla="*/ 586679 h 671314"/>
                <a:gd name="connsiteX3" fmla="*/ 403374 w 646408"/>
                <a:gd name="connsiteY3" fmla="*/ 671314 h 671314"/>
                <a:gd name="connsiteX4" fmla="*/ 240670 w 646408"/>
                <a:gd name="connsiteY4" fmla="*/ 671314 h 671314"/>
                <a:gd name="connsiteX5" fmla="*/ 234782 w 646408"/>
                <a:gd name="connsiteY5" fmla="*/ 596067 h 671314"/>
                <a:gd name="connsiteX6" fmla="*/ 486035 w 646408"/>
                <a:gd name="connsiteY6" fmla="*/ 323939 h 671314"/>
                <a:gd name="connsiteX7" fmla="*/ 324036 w 646408"/>
                <a:gd name="connsiteY7" fmla="*/ 162018 h 671314"/>
                <a:gd name="connsiteX8" fmla="*/ 162018 w 646408"/>
                <a:gd name="connsiteY8" fmla="*/ 324036 h 671314"/>
                <a:gd name="connsiteX9" fmla="*/ 0 w 646408"/>
                <a:gd name="connsiteY9" fmla="*/ 324036 h 671314"/>
                <a:gd name="connsiteX10" fmla="*/ 324036 w 646408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663" h="676077">
                  <a:moveTo>
                    <a:pt x="324036" y="0"/>
                  </a:moveTo>
                  <a:cubicBezTo>
                    <a:pt x="497105" y="0"/>
                    <a:pt x="655153" y="90439"/>
                    <a:pt x="646309" y="306546"/>
                  </a:cubicBezTo>
                  <a:cubicBezTo>
                    <a:pt x="624862" y="449930"/>
                    <a:pt x="405773" y="495682"/>
                    <a:pt x="403374" y="586679"/>
                  </a:cubicBezTo>
                  <a:lnTo>
                    <a:pt x="403374" y="671314"/>
                  </a:lnTo>
                  <a:lnTo>
                    <a:pt x="243051" y="676077"/>
                  </a:lnTo>
                  <a:cubicBezTo>
                    <a:pt x="243470" y="648613"/>
                    <a:pt x="243888" y="621150"/>
                    <a:pt x="244307" y="593686"/>
                  </a:cubicBezTo>
                  <a:cubicBezTo>
                    <a:pt x="253833" y="433696"/>
                    <a:pt x="475381" y="376021"/>
                    <a:pt x="483654" y="297745"/>
                  </a:cubicBezTo>
                  <a:cubicBezTo>
                    <a:pt x="483620" y="186880"/>
                    <a:pt x="377642" y="157636"/>
                    <a:pt x="324036" y="162018"/>
                  </a:cubicBezTo>
                  <a:cubicBezTo>
                    <a:pt x="270430" y="166400"/>
                    <a:pt x="162018" y="234556"/>
                    <a:pt x="162018" y="324036"/>
                  </a:cubicBezTo>
                  <a:lnTo>
                    <a:pt x="0" y="324036"/>
                  </a:ln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A5888D-DFE6-44A4-A624-BE1B88F22CAF}"/>
                </a:ext>
              </a:extLst>
            </p:cNvPr>
            <p:cNvSpPr/>
            <p:nvPr/>
          </p:nvSpPr>
          <p:spPr>
            <a:xfrm>
              <a:off x="5805770" y="3581400"/>
              <a:ext cx="162704" cy="1889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439272-D656-4D45-A448-E92C8E87BB79}"/>
              </a:ext>
            </a:extLst>
          </p:cNvPr>
          <p:cNvGrpSpPr/>
          <p:nvPr/>
        </p:nvGrpSpPr>
        <p:grpSpPr>
          <a:xfrm>
            <a:off x="9433559" y="4420099"/>
            <a:ext cx="1586375" cy="2094269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CD0700D0-B061-486D-B495-58EF7C7AB22B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C531F4D4-2BF2-44E1-A4CC-B81DC156D1CC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DE30D-7E75-4B9C-828F-2A86ADA618D7}"/>
              </a:ext>
            </a:extLst>
          </p:cNvPr>
          <p:cNvSpPr/>
          <p:nvPr/>
        </p:nvSpPr>
        <p:spPr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EDDEEE-43AC-4B66-B3F1-9D6FF036A28F}"/>
              </a:ext>
            </a:extLst>
          </p:cNvPr>
          <p:cNvSpPr/>
          <p:nvPr/>
        </p:nvSpPr>
        <p:spPr>
          <a:xfrm>
            <a:off x="1101037" y="3403922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F5D08-0ECD-4D40-A7DD-DD2544C6601B}"/>
              </a:ext>
            </a:extLst>
          </p:cNvPr>
          <p:cNvSpPr txBox="1"/>
          <p:nvPr/>
        </p:nvSpPr>
        <p:spPr>
          <a:xfrm>
            <a:off x="1576192" y="3388536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A762C3-FD44-4198-936B-ADFE08B281EE}"/>
              </a:ext>
            </a:extLst>
          </p:cNvPr>
          <p:cNvSpPr txBox="1"/>
          <p:nvPr/>
        </p:nvSpPr>
        <p:spPr>
          <a:xfrm>
            <a:off x="1216606" y="351164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D14FC2-FC9B-4B67-8C3A-DAC9CCF085CC}"/>
              </a:ext>
            </a:extLst>
          </p:cNvPr>
          <p:cNvSpPr/>
          <p:nvPr/>
        </p:nvSpPr>
        <p:spPr>
          <a:xfrm>
            <a:off x="1101037" y="4181814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7EB1CD-B8DF-4325-922F-710E9C3C44D3}"/>
              </a:ext>
            </a:extLst>
          </p:cNvPr>
          <p:cNvSpPr txBox="1"/>
          <p:nvPr/>
        </p:nvSpPr>
        <p:spPr>
          <a:xfrm>
            <a:off x="1576192" y="4166427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9F2EB-96DA-4C1B-AFD6-509F7059902B}"/>
              </a:ext>
            </a:extLst>
          </p:cNvPr>
          <p:cNvSpPr txBox="1"/>
          <p:nvPr/>
        </p:nvSpPr>
        <p:spPr>
          <a:xfrm>
            <a:off x="1216606" y="428953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6EB218-A5A7-4A49-B360-81289C0F80AA}"/>
              </a:ext>
            </a:extLst>
          </p:cNvPr>
          <p:cNvSpPr/>
          <p:nvPr/>
        </p:nvSpPr>
        <p:spPr>
          <a:xfrm>
            <a:off x="1101037" y="4959706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F6590-9219-4088-BBB6-A55C7F107075}"/>
              </a:ext>
            </a:extLst>
          </p:cNvPr>
          <p:cNvSpPr txBox="1"/>
          <p:nvPr/>
        </p:nvSpPr>
        <p:spPr>
          <a:xfrm>
            <a:off x="1576192" y="4944320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64F7C9-1707-4009-AE66-DC6F73C79575}"/>
              </a:ext>
            </a:extLst>
          </p:cNvPr>
          <p:cNvSpPr txBox="1"/>
          <p:nvPr/>
        </p:nvSpPr>
        <p:spPr>
          <a:xfrm>
            <a:off x="1216606" y="506742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8FE454-C993-4866-AC52-F1A14E169DFB}"/>
              </a:ext>
            </a:extLst>
          </p:cNvPr>
          <p:cNvSpPr/>
          <p:nvPr/>
        </p:nvSpPr>
        <p:spPr>
          <a:xfrm>
            <a:off x="1101037" y="5737597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80E7F-581A-4390-BFD5-CCB29612EBA5}"/>
              </a:ext>
            </a:extLst>
          </p:cNvPr>
          <p:cNvSpPr txBox="1"/>
          <p:nvPr/>
        </p:nvSpPr>
        <p:spPr>
          <a:xfrm>
            <a:off x="1576192" y="5722210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03B55-9775-4352-A233-66F25BA53888}"/>
              </a:ext>
            </a:extLst>
          </p:cNvPr>
          <p:cNvSpPr txBox="1"/>
          <p:nvPr/>
        </p:nvSpPr>
        <p:spPr>
          <a:xfrm>
            <a:off x="1216606" y="584531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1101038" y="1705715"/>
            <a:ext cx="4806661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The Influencer Marketing Revolution</a:t>
            </a:r>
            <a:endParaRPr lang="ko-KR" alt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Fighting Game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5C10-D30E-466F-B994-CF3832831EF7}"/>
              </a:ext>
            </a:extLst>
          </p:cNvPr>
          <p:cNvGrpSpPr/>
          <p:nvPr/>
        </p:nvGrpSpPr>
        <p:grpSpPr>
          <a:xfrm>
            <a:off x="5551684" y="1742560"/>
            <a:ext cx="5251076" cy="793363"/>
            <a:chOff x="6027067" y="1574253"/>
            <a:chExt cx="5251076" cy="7933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AA112E-DF29-4623-8E4E-2BB72177099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16715D-ED25-49AF-A719-7ACBC9667D4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Code </a:t>
                </a:r>
                <a:r>
                  <a:rPr lang="th-TH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สำหรับเรียบเรียงขั้นตอบการทำงานของโปรแกรม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th-TH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และตัวเกม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38DE-4592-42DE-93A2-F7CFEB2674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Main file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D4CF14-ADDA-42EA-AB5B-1DB20E49AF6E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9F9CF-0518-402C-81DB-F376539F50C6}"/>
              </a:ext>
            </a:extLst>
          </p:cNvPr>
          <p:cNvGrpSpPr/>
          <p:nvPr/>
        </p:nvGrpSpPr>
        <p:grpSpPr>
          <a:xfrm>
            <a:off x="5551684" y="2901467"/>
            <a:ext cx="5251076" cy="793363"/>
            <a:chOff x="6027067" y="1574253"/>
            <a:chExt cx="5251076" cy="7933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CD54AE-2640-4348-A38D-28C2D0B3B4C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A2565-697E-4C9C-90DF-DF69BCCBF13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Code </a:t>
                </a:r>
                <a:r>
                  <a:rPr lang="th-TH" altLang="ko-KR" sz="1200" dirty="0">
                    <a:solidFill>
                      <a:schemeClr val="bg1"/>
                    </a:solidFill>
                    <a:cs typeface="Arial" pitchFamily="34" charset="0"/>
                  </a:rPr>
                  <a:t>สำหรับ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Loading bar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3CD760-54C8-4E9D-9C31-376575824E5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Loading file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8D3-E2B5-4796-A504-2CE89BB716EA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62BF2A-6F03-42A7-8FCD-9B4425EC1D9D}"/>
              </a:ext>
            </a:extLst>
          </p:cNvPr>
          <p:cNvGrpSpPr/>
          <p:nvPr/>
        </p:nvGrpSpPr>
        <p:grpSpPr>
          <a:xfrm>
            <a:off x="5551684" y="4060374"/>
            <a:ext cx="5251076" cy="793363"/>
            <a:chOff x="6027067" y="1574253"/>
            <a:chExt cx="5251076" cy="79336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19069D-B4F2-4D8A-A01F-E42FBE2B630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86B730-D2CF-418A-9F4E-80676A8BB11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Function </a:t>
                </a:r>
                <a:r>
                  <a:rPr lang="th-TH" altLang="ko-KR" sz="1200" dirty="0">
                    <a:solidFill>
                      <a:schemeClr val="bg1"/>
                    </a:solidFill>
                    <a:cs typeface="Arial" pitchFamily="34" charset="0"/>
                  </a:rPr>
                  <a:t>สำหรับการลงทะเบียน และเข้าสู่ระบบ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BB5561-E297-4153-99F6-535280286AB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Login file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5EED2-59FE-44DF-AE89-F153E1C28F64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B48FA23F-EA4F-4206-9F45-66F0B4328165}"/>
              </a:ext>
            </a:extLst>
          </p:cNvPr>
          <p:cNvSpPr/>
          <p:nvPr/>
        </p:nvSpPr>
        <p:spPr>
          <a:xfrm>
            <a:off x="3884865" y="2145510"/>
            <a:ext cx="4451847" cy="4451846"/>
          </a:xfrm>
          <a:prstGeom prst="blockArc">
            <a:avLst>
              <a:gd name="adj1" fmla="val 10800000"/>
              <a:gd name="adj2" fmla="val 21568928"/>
              <a:gd name="adj3" fmla="val 10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313BAD9-7197-4AAE-BED4-C0AD06C9B743}"/>
              </a:ext>
            </a:extLst>
          </p:cNvPr>
          <p:cNvSpPr/>
          <p:nvPr/>
        </p:nvSpPr>
        <p:spPr>
          <a:xfrm>
            <a:off x="5055249" y="3315894"/>
            <a:ext cx="2111078" cy="2111078"/>
          </a:xfrm>
          <a:prstGeom prst="blockArc">
            <a:avLst>
              <a:gd name="adj1" fmla="val 10800000"/>
              <a:gd name="adj2" fmla="val 21560194"/>
              <a:gd name="adj3" fmla="val 2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FF1B10A9-3BFD-4609-BBBB-56069B734435}"/>
              </a:ext>
            </a:extLst>
          </p:cNvPr>
          <p:cNvSpPr/>
          <p:nvPr/>
        </p:nvSpPr>
        <p:spPr>
          <a:xfrm>
            <a:off x="4481166" y="2741811"/>
            <a:ext cx="3259245" cy="3259244"/>
          </a:xfrm>
          <a:prstGeom prst="blockArc">
            <a:avLst>
              <a:gd name="adj1" fmla="val 10800000"/>
              <a:gd name="adj2" fmla="val 21581999"/>
              <a:gd name="adj3" fmla="val 16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65E11180-98B9-4F83-B7DD-4DE82D200F79}"/>
              </a:ext>
            </a:extLst>
          </p:cNvPr>
          <p:cNvSpPr>
            <a:spLocks/>
          </p:cNvSpPr>
          <p:nvPr/>
        </p:nvSpPr>
        <p:spPr bwMode="auto">
          <a:xfrm>
            <a:off x="6491831" y="435708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2D932A48-EB8A-4510-9863-82C6407A62EF}"/>
              </a:ext>
            </a:extLst>
          </p:cNvPr>
          <p:cNvSpPr>
            <a:spLocks/>
          </p:cNvSpPr>
          <p:nvPr/>
        </p:nvSpPr>
        <p:spPr bwMode="auto">
          <a:xfrm flipH="1">
            <a:off x="3324625" y="435708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46CC4-043F-415A-8308-8DE263F8255E}"/>
              </a:ext>
            </a:extLst>
          </p:cNvPr>
          <p:cNvSpPr/>
          <p:nvPr/>
        </p:nvSpPr>
        <p:spPr>
          <a:xfrm>
            <a:off x="7023976" y="2978361"/>
            <a:ext cx="439759" cy="43975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5BA562-C17A-46C4-A60F-A882CE35036D}"/>
              </a:ext>
            </a:extLst>
          </p:cNvPr>
          <p:cNvSpPr/>
          <p:nvPr/>
        </p:nvSpPr>
        <p:spPr>
          <a:xfrm>
            <a:off x="4876663" y="297085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7837FA-FC6C-4C52-9919-1F13B7BC10EF}"/>
              </a:ext>
            </a:extLst>
          </p:cNvPr>
          <p:cNvSpPr/>
          <p:nvPr/>
        </p:nvSpPr>
        <p:spPr>
          <a:xfrm>
            <a:off x="6840340" y="2157722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3A9BBE-EB7F-4D41-B9C5-8BBC86B5341C}"/>
              </a:ext>
            </a:extLst>
          </p:cNvPr>
          <p:cNvSpPr/>
          <p:nvPr/>
        </p:nvSpPr>
        <p:spPr>
          <a:xfrm>
            <a:off x="5101182" y="214551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FD504-5ED4-4641-ABF8-278FF958749B}"/>
              </a:ext>
            </a:extLst>
          </p:cNvPr>
          <p:cNvSpPr/>
          <p:nvPr/>
        </p:nvSpPr>
        <p:spPr>
          <a:xfrm>
            <a:off x="5890907" y="253005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7753DC-E66B-43E5-86BF-10D35576C003}"/>
              </a:ext>
            </a:extLst>
          </p:cNvPr>
          <p:cNvSpPr/>
          <p:nvPr/>
        </p:nvSpPr>
        <p:spPr>
          <a:xfrm>
            <a:off x="7433165" y="373497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E0D314-45F1-488F-8C17-93F9738C235B}"/>
              </a:ext>
            </a:extLst>
          </p:cNvPr>
          <p:cNvSpPr/>
          <p:nvPr/>
        </p:nvSpPr>
        <p:spPr>
          <a:xfrm>
            <a:off x="4344586" y="3725474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1839B-91EA-425D-89A7-260BF90E6165}"/>
              </a:ext>
            </a:extLst>
          </p:cNvPr>
          <p:cNvSpPr/>
          <p:nvPr/>
        </p:nvSpPr>
        <p:spPr>
          <a:xfrm>
            <a:off x="7802961" y="3087637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E1DEBB-959C-43AC-9627-3CE3B5EB1807}"/>
              </a:ext>
            </a:extLst>
          </p:cNvPr>
          <p:cNvSpPr/>
          <p:nvPr/>
        </p:nvSpPr>
        <p:spPr>
          <a:xfrm>
            <a:off x="3919187" y="312010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BF9C2F-5126-4C78-A649-5D2C603CFDF9}"/>
              </a:ext>
            </a:extLst>
          </p:cNvPr>
          <p:cNvSpPr/>
          <p:nvPr/>
        </p:nvSpPr>
        <p:spPr>
          <a:xfrm>
            <a:off x="5890908" y="318986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AE1023-8422-47B4-A3EF-7F44097FCE0C}"/>
              </a:ext>
            </a:extLst>
          </p:cNvPr>
          <p:cNvSpPr/>
          <p:nvPr/>
        </p:nvSpPr>
        <p:spPr>
          <a:xfrm>
            <a:off x="5067467" y="3590362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3CC229-9038-4C82-8445-284A3CF19568}"/>
              </a:ext>
            </a:extLst>
          </p:cNvPr>
          <p:cNvSpPr/>
          <p:nvPr/>
        </p:nvSpPr>
        <p:spPr>
          <a:xfrm>
            <a:off x="6741981" y="3573865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23322-8876-4626-B02E-97C0EEE09679}"/>
              </a:ext>
            </a:extLst>
          </p:cNvPr>
          <p:cNvSpPr txBox="1"/>
          <p:nvPr/>
        </p:nvSpPr>
        <p:spPr>
          <a:xfrm>
            <a:off x="8099014" y="20290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71A9E-875B-4D30-92ED-A5C68343B222}"/>
              </a:ext>
            </a:extLst>
          </p:cNvPr>
          <p:cNvSpPr txBox="1"/>
          <p:nvPr/>
        </p:nvSpPr>
        <p:spPr>
          <a:xfrm>
            <a:off x="8099014" y="1705921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50F925-C09D-4D79-8235-D79DCA7A1FEE}"/>
              </a:ext>
            </a:extLst>
          </p:cNvPr>
          <p:cNvSpPr txBox="1"/>
          <p:nvPr/>
        </p:nvSpPr>
        <p:spPr>
          <a:xfrm>
            <a:off x="9030770" y="3767954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545758-9E21-4BBC-A211-2E9FA7E2DED9}"/>
              </a:ext>
            </a:extLst>
          </p:cNvPr>
          <p:cNvSpPr txBox="1"/>
          <p:nvPr/>
        </p:nvSpPr>
        <p:spPr>
          <a:xfrm>
            <a:off x="9030770" y="3444819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C711ED-CC47-40A9-B5B4-57EBECA9CDFE}"/>
              </a:ext>
            </a:extLst>
          </p:cNvPr>
          <p:cNvSpPr txBox="1"/>
          <p:nvPr/>
        </p:nvSpPr>
        <p:spPr>
          <a:xfrm>
            <a:off x="830897" y="3767954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DCC995-024A-4CA2-97FF-D9BB7DDE7F00}"/>
              </a:ext>
            </a:extLst>
          </p:cNvPr>
          <p:cNvSpPr txBox="1"/>
          <p:nvPr/>
        </p:nvSpPr>
        <p:spPr>
          <a:xfrm>
            <a:off x="830897" y="3444819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E25774-508C-4964-AFEF-9A26F8003906}"/>
              </a:ext>
            </a:extLst>
          </p:cNvPr>
          <p:cNvSpPr txBox="1"/>
          <p:nvPr/>
        </p:nvSpPr>
        <p:spPr>
          <a:xfrm>
            <a:off x="1694993" y="20290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27CC4A-6CCE-4882-8DDB-89016CB42C51}"/>
              </a:ext>
            </a:extLst>
          </p:cNvPr>
          <p:cNvSpPr txBox="1"/>
          <p:nvPr/>
        </p:nvSpPr>
        <p:spPr>
          <a:xfrm>
            <a:off x="1694993" y="1705921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AA4D25B-0E96-4AFA-9EA4-D5C3FB861BF1}"/>
              </a:ext>
            </a:extLst>
          </p:cNvPr>
          <p:cNvSpPr/>
          <p:nvPr/>
        </p:nvSpPr>
        <p:spPr>
          <a:xfrm>
            <a:off x="4001454" y="3204366"/>
            <a:ext cx="254999" cy="254999"/>
          </a:xfrm>
          <a:custGeom>
            <a:avLst/>
            <a:gdLst>
              <a:gd name="connsiteX0" fmla="*/ 0 w 923925"/>
              <a:gd name="connsiteY0" fmla="*/ 463868 h 923925"/>
              <a:gd name="connsiteX1" fmla="*/ 0 w 923925"/>
              <a:gd name="connsiteY1" fmla="*/ 151448 h 923925"/>
              <a:gd name="connsiteX2" fmla="*/ 136208 w 923925"/>
              <a:gd name="connsiteY2" fmla="*/ 1905 h 923925"/>
              <a:gd name="connsiteX3" fmla="*/ 174308 w 923925"/>
              <a:gd name="connsiteY3" fmla="*/ 0 h 923925"/>
              <a:gd name="connsiteX4" fmla="*/ 754380 w 923925"/>
              <a:gd name="connsiteY4" fmla="*/ 0 h 923925"/>
              <a:gd name="connsiteX5" fmla="*/ 816293 w 923925"/>
              <a:gd name="connsiteY5" fmla="*/ 5715 h 923925"/>
              <a:gd name="connsiteX6" fmla="*/ 925830 w 923925"/>
              <a:gd name="connsiteY6" fmla="*/ 148590 h 923925"/>
              <a:gd name="connsiteX7" fmla="*/ 925830 w 923925"/>
              <a:gd name="connsiteY7" fmla="*/ 780098 h 923925"/>
              <a:gd name="connsiteX8" fmla="*/ 771525 w 923925"/>
              <a:gd name="connsiteY8" fmla="*/ 927735 h 923925"/>
              <a:gd name="connsiteX9" fmla="*/ 151448 w 923925"/>
              <a:gd name="connsiteY9" fmla="*/ 927735 h 923925"/>
              <a:gd name="connsiteX10" fmla="*/ 3810 w 923925"/>
              <a:gd name="connsiteY10" fmla="*/ 819150 h 923925"/>
              <a:gd name="connsiteX11" fmla="*/ 0 w 923925"/>
              <a:gd name="connsiteY11" fmla="*/ 776288 h 923925"/>
              <a:gd name="connsiteX12" fmla="*/ 0 w 923925"/>
              <a:gd name="connsiteY12" fmla="*/ 463868 h 923925"/>
              <a:gd name="connsiteX13" fmla="*/ 336233 w 923925"/>
              <a:gd name="connsiteY13" fmla="*/ 210502 h 923925"/>
              <a:gd name="connsiteX14" fmla="*/ 336233 w 923925"/>
              <a:gd name="connsiteY14" fmla="*/ 210502 h 923925"/>
              <a:gd name="connsiteX15" fmla="*/ 229553 w 923925"/>
              <a:gd name="connsiteY15" fmla="*/ 210502 h 923925"/>
              <a:gd name="connsiteX16" fmla="*/ 208598 w 923925"/>
              <a:gd name="connsiteY16" fmla="*/ 224790 h 923925"/>
              <a:gd name="connsiteX17" fmla="*/ 226695 w 923925"/>
              <a:gd name="connsiteY17" fmla="*/ 247650 h 923925"/>
              <a:gd name="connsiteX18" fmla="*/ 255270 w 923925"/>
              <a:gd name="connsiteY18" fmla="*/ 253365 h 923925"/>
              <a:gd name="connsiteX19" fmla="*/ 303848 w 923925"/>
              <a:gd name="connsiteY19" fmla="*/ 286703 h 923925"/>
              <a:gd name="connsiteX20" fmla="*/ 391478 w 923925"/>
              <a:gd name="connsiteY20" fmla="*/ 447675 h 923925"/>
              <a:gd name="connsiteX21" fmla="*/ 438150 w 923925"/>
              <a:gd name="connsiteY21" fmla="*/ 642938 h 923925"/>
              <a:gd name="connsiteX22" fmla="*/ 372428 w 923925"/>
              <a:gd name="connsiteY22" fmla="*/ 720090 h 923925"/>
              <a:gd name="connsiteX23" fmla="*/ 357188 w 923925"/>
              <a:gd name="connsiteY23" fmla="*/ 740093 h 923925"/>
              <a:gd name="connsiteX24" fmla="*/ 375285 w 923925"/>
              <a:gd name="connsiteY24" fmla="*/ 752475 h 923925"/>
              <a:gd name="connsiteX25" fmla="*/ 421958 w 923925"/>
              <a:gd name="connsiteY25" fmla="*/ 750570 h 923925"/>
              <a:gd name="connsiteX26" fmla="*/ 584835 w 923925"/>
              <a:gd name="connsiteY26" fmla="*/ 749618 h 923925"/>
              <a:gd name="connsiteX27" fmla="*/ 604838 w 923925"/>
              <a:gd name="connsiteY27" fmla="*/ 732473 h 923925"/>
              <a:gd name="connsiteX28" fmla="*/ 584835 w 923925"/>
              <a:gd name="connsiteY28" fmla="*/ 715328 h 923925"/>
              <a:gd name="connsiteX29" fmla="*/ 551498 w 923925"/>
              <a:gd name="connsiteY29" fmla="*/ 715328 h 923925"/>
              <a:gd name="connsiteX30" fmla="*/ 520065 w 923925"/>
              <a:gd name="connsiteY30" fmla="*/ 685800 h 923925"/>
              <a:gd name="connsiteX31" fmla="*/ 519113 w 923925"/>
              <a:gd name="connsiteY31" fmla="*/ 569595 h 923925"/>
              <a:gd name="connsiteX32" fmla="*/ 534353 w 923925"/>
              <a:gd name="connsiteY32" fmla="*/ 517207 h 923925"/>
              <a:gd name="connsiteX33" fmla="*/ 660083 w 923925"/>
              <a:gd name="connsiteY33" fmla="*/ 352425 h 923925"/>
              <a:gd name="connsiteX34" fmla="*/ 687705 w 923925"/>
              <a:gd name="connsiteY34" fmla="*/ 335280 h 923925"/>
              <a:gd name="connsiteX35" fmla="*/ 727710 w 923925"/>
              <a:gd name="connsiteY35" fmla="*/ 321945 h 923925"/>
              <a:gd name="connsiteX36" fmla="*/ 745808 w 923925"/>
              <a:gd name="connsiteY36" fmla="*/ 294323 h 923925"/>
              <a:gd name="connsiteX37" fmla="*/ 722948 w 923925"/>
              <a:gd name="connsiteY37" fmla="*/ 288607 h 923925"/>
              <a:gd name="connsiteX38" fmla="*/ 553403 w 923925"/>
              <a:gd name="connsiteY38" fmla="*/ 287655 h 923925"/>
              <a:gd name="connsiteX39" fmla="*/ 534353 w 923925"/>
              <a:gd name="connsiteY39" fmla="*/ 297180 h 923925"/>
              <a:gd name="connsiteX40" fmla="*/ 548640 w 923925"/>
              <a:gd name="connsiteY40" fmla="*/ 321945 h 923925"/>
              <a:gd name="connsiteX41" fmla="*/ 582930 w 923925"/>
              <a:gd name="connsiteY41" fmla="*/ 330518 h 923925"/>
              <a:gd name="connsiteX42" fmla="*/ 598170 w 923925"/>
              <a:gd name="connsiteY42" fmla="*/ 362903 h 923925"/>
              <a:gd name="connsiteX43" fmla="*/ 510540 w 923925"/>
              <a:gd name="connsiteY43" fmla="*/ 485775 h 923925"/>
              <a:gd name="connsiteX44" fmla="*/ 489585 w 923925"/>
              <a:gd name="connsiteY44" fmla="*/ 481965 h 923925"/>
              <a:gd name="connsiteX45" fmla="*/ 386715 w 923925"/>
              <a:gd name="connsiteY45" fmla="*/ 266700 h 923925"/>
              <a:gd name="connsiteX46" fmla="*/ 397193 w 923925"/>
              <a:gd name="connsiteY46" fmla="*/ 246698 h 923925"/>
              <a:gd name="connsiteX47" fmla="*/ 443865 w 923925"/>
              <a:gd name="connsiteY47" fmla="*/ 240030 h 923925"/>
              <a:gd name="connsiteX48" fmla="*/ 462915 w 923925"/>
              <a:gd name="connsiteY48" fmla="*/ 220027 h 923925"/>
              <a:gd name="connsiteX49" fmla="*/ 442913 w 923925"/>
              <a:gd name="connsiteY49" fmla="*/ 211455 h 923925"/>
              <a:gd name="connsiteX50" fmla="*/ 336233 w 923925"/>
              <a:gd name="connsiteY50" fmla="*/ 21050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23925" h="923925">
                <a:moveTo>
                  <a:pt x="0" y="463868"/>
                </a:moveTo>
                <a:cubicBezTo>
                  <a:pt x="0" y="360045"/>
                  <a:pt x="0" y="255270"/>
                  <a:pt x="0" y="151448"/>
                </a:cubicBezTo>
                <a:cubicBezTo>
                  <a:pt x="0" y="65723"/>
                  <a:pt x="50483" y="10477"/>
                  <a:pt x="136208" y="1905"/>
                </a:cubicBezTo>
                <a:cubicBezTo>
                  <a:pt x="148590" y="952"/>
                  <a:pt x="160973" y="0"/>
                  <a:pt x="174308" y="0"/>
                </a:cubicBezTo>
                <a:cubicBezTo>
                  <a:pt x="367665" y="0"/>
                  <a:pt x="561023" y="0"/>
                  <a:pt x="754380" y="0"/>
                </a:cubicBezTo>
                <a:cubicBezTo>
                  <a:pt x="775335" y="0"/>
                  <a:pt x="796290" y="952"/>
                  <a:pt x="816293" y="5715"/>
                </a:cubicBezTo>
                <a:cubicBezTo>
                  <a:pt x="881063" y="20955"/>
                  <a:pt x="925830" y="76200"/>
                  <a:pt x="925830" y="148590"/>
                </a:cubicBezTo>
                <a:cubicBezTo>
                  <a:pt x="926783" y="359093"/>
                  <a:pt x="927735" y="569595"/>
                  <a:pt x="925830" y="780098"/>
                </a:cubicBezTo>
                <a:cubicBezTo>
                  <a:pt x="924878" y="868680"/>
                  <a:pt x="864870" y="926782"/>
                  <a:pt x="771525" y="927735"/>
                </a:cubicBezTo>
                <a:cubicBezTo>
                  <a:pt x="564833" y="929640"/>
                  <a:pt x="358140" y="929640"/>
                  <a:pt x="151448" y="927735"/>
                </a:cubicBezTo>
                <a:cubicBezTo>
                  <a:pt x="73343" y="926782"/>
                  <a:pt x="21908" y="885825"/>
                  <a:pt x="3810" y="819150"/>
                </a:cubicBezTo>
                <a:cubicBezTo>
                  <a:pt x="0" y="803910"/>
                  <a:pt x="0" y="789623"/>
                  <a:pt x="0" y="776288"/>
                </a:cubicBezTo>
                <a:cubicBezTo>
                  <a:pt x="0" y="671513"/>
                  <a:pt x="0" y="567690"/>
                  <a:pt x="0" y="463868"/>
                </a:cubicBezTo>
                <a:close/>
                <a:moveTo>
                  <a:pt x="336233" y="210502"/>
                </a:moveTo>
                <a:cubicBezTo>
                  <a:pt x="336233" y="209550"/>
                  <a:pt x="336233" y="209550"/>
                  <a:pt x="336233" y="210502"/>
                </a:cubicBezTo>
                <a:cubicBezTo>
                  <a:pt x="300990" y="209550"/>
                  <a:pt x="264795" y="209550"/>
                  <a:pt x="229553" y="210502"/>
                </a:cubicBezTo>
                <a:cubicBezTo>
                  <a:pt x="220028" y="210502"/>
                  <a:pt x="209550" y="210502"/>
                  <a:pt x="208598" y="224790"/>
                </a:cubicBezTo>
                <a:cubicBezTo>
                  <a:pt x="207645" y="239077"/>
                  <a:pt x="213360" y="245745"/>
                  <a:pt x="226695" y="247650"/>
                </a:cubicBezTo>
                <a:cubicBezTo>
                  <a:pt x="236220" y="249555"/>
                  <a:pt x="245745" y="252413"/>
                  <a:pt x="255270" y="253365"/>
                </a:cubicBezTo>
                <a:cubicBezTo>
                  <a:pt x="278130" y="255270"/>
                  <a:pt x="292418" y="267653"/>
                  <a:pt x="303848" y="286703"/>
                </a:cubicBezTo>
                <a:cubicBezTo>
                  <a:pt x="334328" y="339090"/>
                  <a:pt x="360998" y="394335"/>
                  <a:pt x="391478" y="447675"/>
                </a:cubicBezTo>
                <a:cubicBezTo>
                  <a:pt x="426720" y="508635"/>
                  <a:pt x="443865" y="572453"/>
                  <a:pt x="438150" y="642938"/>
                </a:cubicBezTo>
                <a:cubicBezTo>
                  <a:pt x="433388" y="700088"/>
                  <a:pt x="449580" y="716280"/>
                  <a:pt x="372428" y="720090"/>
                </a:cubicBezTo>
                <a:cubicBezTo>
                  <a:pt x="359093" y="721043"/>
                  <a:pt x="357188" y="728663"/>
                  <a:pt x="357188" y="740093"/>
                </a:cubicBezTo>
                <a:cubicBezTo>
                  <a:pt x="357188" y="753428"/>
                  <a:pt x="365760" y="753428"/>
                  <a:pt x="375285" y="752475"/>
                </a:cubicBezTo>
                <a:cubicBezTo>
                  <a:pt x="390525" y="751523"/>
                  <a:pt x="406718" y="750570"/>
                  <a:pt x="421958" y="750570"/>
                </a:cubicBezTo>
                <a:cubicBezTo>
                  <a:pt x="476250" y="750570"/>
                  <a:pt x="530543" y="749618"/>
                  <a:pt x="584835" y="749618"/>
                </a:cubicBezTo>
                <a:cubicBezTo>
                  <a:pt x="597218" y="749618"/>
                  <a:pt x="604838" y="746760"/>
                  <a:pt x="604838" y="732473"/>
                </a:cubicBezTo>
                <a:cubicBezTo>
                  <a:pt x="604838" y="717232"/>
                  <a:pt x="597218" y="715328"/>
                  <a:pt x="584835" y="715328"/>
                </a:cubicBezTo>
                <a:cubicBezTo>
                  <a:pt x="573405" y="715328"/>
                  <a:pt x="561975" y="714375"/>
                  <a:pt x="551498" y="715328"/>
                </a:cubicBezTo>
                <a:cubicBezTo>
                  <a:pt x="528638" y="718185"/>
                  <a:pt x="521018" y="706755"/>
                  <a:pt x="520065" y="685800"/>
                </a:cubicBezTo>
                <a:cubicBezTo>
                  <a:pt x="518160" y="646748"/>
                  <a:pt x="519113" y="608648"/>
                  <a:pt x="519113" y="569595"/>
                </a:cubicBezTo>
                <a:cubicBezTo>
                  <a:pt x="519113" y="550545"/>
                  <a:pt x="524828" y="533400"/>
                  <a:pt x="534353" y="517207"/>
                </a:cubicBezTo>
                <a:cubicBezTo>
                  <a:pt x="571500" y="458153"/>
                  <a:pt x="615315" y="405765"/>
                  <a:pt x="660083" y="352425"/>
                </a:cubicBezTo>
                <a:cubicBezTo>
                  <a:pt x="667703" y="343853"/>
                  <a:pt x="677228" y="338138"/>
                  <a:pt x="687705" y="335280"/>
                </a:cubicBezTo>
                <a:cubicBezTo>
                  <a:pt x="701040" y="330518"/>
                  <a:pt x="714375" y="326707"/>
                  <a:pt x="727710" y="321945"/>
                </a:cubicBezTo>
                <a:cubicBezTo>
                  <a:pt x="741045" y="317182"/>
                  <a:pt x="746760" y="304800"/>
                  <a:pt x="745808" y="294323"/>
                </a:cubicBezTo>
                <a:cubicBezTo>
                  <a:pt x="744855" y="282893"/>
                  <a:pt x="731520" y="288607"/>
                  <a:pt x="722948" y="288607"/>
                </a:cubicBezTo>
                <a:cubicBezTo>
                  <a:pt x="666750" y="287655"/>
                  <a:pt x="609600" y="287655"/>
                  <a:pt x="553403" y="287655"/>
                </a:cubicBezTo>
                <a:cubicBezTo>
                  <a:pt x="545783" y="287655"/>
                  <a:pt x="535305" y="285750"/>
                  <a:pt x="534353" y="297180"/>
                </a:cubicBezTo>
                <a:cubicBezTo>
                  <a:pt x="533400" y="307657"/>
                  <a:pt x="535305" y="318135"/>
                  <a:pt x="548640" y="321945"/>
                </a:cubicBezTo>
                <a:cubicBezTo>
                  <a:pt x="560070" y="324803"/>
                  <a:pt x="571500" y="327660"/>
                  <a:pt x="582930" y="330518"/>
                </a:cubicBezTo>
                <a:cubicBezTo>
                  <a:pt x="606743" y="337185"/>
                  <a:pt x="608648" y="340995"/>
                  <a:pt x="598170" y="362903"/>
                </a:cubicBezTo>
                <a:cubicBezTo>
                  <a:pt x="575310" y="408623"/>
                  <a:pt x="541020" y="446723"/>
                  <a:pt x="510540" y="485775"/>
                </a:cubicBezTo>
                <a:cubicBezTo>
                  <a:pt x="501015" y="497205"/>
                  <a:pt x="495300" y="494348"/>
                  <a:pt x="489585" y="481965"/>
                </a:cubicBezTo>
                <a:cubicBezTo>
                  <a:pt x="453390" y="410528"/>
                  <a:pt x="419100" y="339090"/>
                  <a:pt x="386715" y="266700"/>
                </a:cubicBezTo>
                <a:cubicBezTo>
                  <a:pt x="381000" y="254318"/>
                  <a:pt x="385763" y="248602"/>
                  <a:pt x="397193" y="246698"/>
                </a:cubicBezTo>
                <a:cubicBezTo>
                  <a:pt x="412433" y="244793"/>
                  <a:pt x="427673" y="241935"/>
                  <a:pt x="443865" y="240030"/>
                </a:cubicBezTo>
                <a:cubicBezTo>
                  <a:pt x="456248" y="238125"/>
                  <a:pt x="463868" y="232410"/>
                  <a:pt x="462915" y="220027"/>
                </a:cubicBezTo>
                <a:cubicBezTo>
                  <a:pt x="461963" y="207645"/>
                  <a:pt x="450533" y="211455"/>
                  <a:pt x="442913" y="211455"/>
                </a:cubicBezTo>
                <a:cubicBezTo>
                  <a:pt x="407670" y="209550"/>
                  <a:pt x="371475" y="210502"/>
                  <a:pt x="336233" y="2105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312A8E8-67EE-4FE9-869C-8B108DC193EF}"/>
              </a:ext>
            </a:extLst>
          </p:cNvPr>
          <p:cNvSpPr/>
          <p:nvPr/>
        </p:nvSpPr>
        <p:spPr>
          <a:xfrm>
            <a:off x="5991619" y="2612813"/>
            <a:ext cx="254999" cy="254999"/>
          </a:xfrm>
          <a:custGeom>
            <a:avLst/>
            <a:gdLst>
              <a:gd name="connsiteX0" fmla="*/ 0 w 923925"/>
              <a:gd name="connsiteY0" fmla="*/ 462915 h 923925"/>
              <a:gd name="connsiteX1" fmla="*/ 0 w 923925"/>
              <a:gd name="connsiteY1" fmla="*/ 148590 h 923925"/>
              <a:gd name="connsiteX2" fmla="*/ 148590 w 923925"/>
              <a:gd name="connsiteY2" fmla="*/ 0 h 923925"/>
              <a:gd name="connsiteX3" fmla="*/ 778193 w 923925"/>
              <a:gd name="connsiteY3" fmla="*/ 0 h 923925"/>
              <a:gd name="connsiteX4" fmla="*/ 925830 w 923925"/>
              <a:gd name="connsiteY4" fmla="*/ 145733 h 923925"/>
              <a:gd name="connsiteX5" fmla="*/ 925830 w 923925"/>
              <a:gd name="connsiteY5" fmla="*/ 779145 h 923925"/>
              <a:gd name="connsiteX6" fmla="*/ 780097 w 923925"/>
              <a:gd name="connsiteY6" fmla="*/ 924878 h 923925"/>
              <a:gd name="connsiteX7" fmla="*/ 146685 w 923925"/>
              <a:gd name="connsiteY7" fmla="*/ 924878 h 923925"/>
              <a:gd name="connsiteX8" fmla="*/ 953 w 923925"/>
              <a:gd name="connsiteY8" fmla="*/ 777240 h 923925"/>
              <a:gd name="connsiteX9" fmla="*/ 0 w 923925"/>
              <a:gd name="connsiteY9" fmla="*/ 462915 h 923925"/>
              <a:gd name="connsiteX10" fmla="*/ 493395 w 923925"/>
              <a:gd name="connsiteY10" fmla="*/ 678180 h 923925"/>
              <a:gd name="connsiteX11" fmla="*/ 493395 w 923925"/>
              <a:gd name="connsiteY11" fmla="*/ 799147 h 923925"/>
              <a:gd name="connsiteX12" fmla="*/ 521970 w 923925"/>
              <a:gd name="connsiteY12" fmla="*/ 826770 h 923925"/>
              <a:gd name="connsiteX13" fmla="*/ 578168 w 923925"/>
              <a:gd name="connsiteY13" fmla="*/ 826770 h 923925"/>
              <a:gd name="connsiteX14" fmla="*/ 608647 w 923925"/>
              <a:gd name="connsiteY14" fmla="*/ 797243 h 923925"/>
              <a:gd name="connsiteX15" fmla="*/ 608647 w 923925"/>
              <a:gd name="connsiteY15" fmla="*/ 561022 h 923925"/>
              <a:gd name="connsiteX16" fmla="*/ 639128 w 923925"/>
              <a:gd name="connsiteY16" fmla="*/ 531495 h 923925"/>
              <a:gd name="connsiteX17" fmla="*/ 685800 w 923925"/>
              <a:gd name="connsiteY17" fmla="*/ 531495 h 923925"/>
              <a:gd name="connsiteX18" fmla="*/ 710565 w 923925"/>
              <a:gd name="connsiteY18" fmla="*/ 510540 h 923925"/>
              <a:gd name="connsiteX19" fmla="*/ 720090 w 923925"/>
              <a:gd name="connsiteY19" fmla="*/ 440055 h 923925"/>
              <a:gd name="connsiteX20" fmla="*/ 703897 w 923925"/>
              <a:gd name="connsiteY20" fmla="*/ 421958 h 923925"/>
              <a:gd name="connsiteX21" fmla="*/ 634365 w 923925"/>
              <a:gd name="connsiteY21" fmla="*/ 421958 h 923925"/>
              <a:gd name="connsiteX22" fmla="*/ 607695 w 923925"/>
              <a:gd name="connsiteY22" fmla="*/ 394335 h 923925"/>
              <a:gd name="connsiteX23" fmla="*/ 607695 w 923925"/>
              <a:gd name="connsiteY23" fmla="*/ 340995 h 923925"/>
              <a:gd name="connsiteX24" fmla="*/ 658178 w 923925"/>
              <a:gd name="connsiteY24" fmla="*/ 286703 h 923925"/>
              <a:gd name="connsiteX25" fmla="*/ 702945 w 923925"/>
              <a:gd name="connsiteY25" fmla="*/ 286703 h 923925"/>
              <a:gd name="connsiteX26" fmla="*/ 724853 w 923925"/>
              <a:gd name="connsiteY26" fmla="*/ 266700 h 923925"/>
              <a:gd name="connsiteX27" fmla="*/ 724853 w 923925"/>
              <a:gd name="connsiteY27" fmla="*/ 208597 h 923925"/>
              <a:gd name="connsiteX28" fmla="*/ 703897 w 923925"/>
              <a:gd name="connsiteY28" fmla="*/ 186690 h 923925"/>
              <a:gd name="connsiteX29" fmla="*/ 617220 w 923925"/>
              <a:gd name="connsiteY29" fmla="*/ 186690 h 923925"/>
              <a:gd name="connsiteX30" fmla="*/ 499110 w 923925"/>
              <a:gd name="connsiteY30" fmla="*/ 290513 h 923925"/>
              <a:gd name="connsiteX31" fmla="*/ 495300 w 923925"/>
              <a:gd name="connsiteY31" fmla="*/ 399097 h 923925"/>
              <a:gd name="connsiteX32" fmla="*/ 471488 w 923925"/>
              <a:gd name="connsiteY32" fmla="*/ 422910 h 923925"/>
              <a:gd name="connsiteX33" fmla="*/ 411480 w 923925"/>
              <a:gd name="connsiteY33" fmla="*/ 422910 h 923925"/>
              <a:gd name="connsiteX34" fmla="*/ 395288 w 923925"/>
              <a:gd name="connsiteY34" fmla="*/ 438150 h 923925"/>
              <a:gd name="connsiteX35" fmla="*/ 395288 w 923925"/>
              <a:gd name="connsiteY35" fmla="*/ 511492 h 923925"/>
              <a:gd name="connsiteX36" fmla="*/ 417195 w 923925"/>
              <a:gd name="connsiteY36" fmla="*/ 532447 h 923925"/>
              <a:gd name="connsiteX37" fmla="*/ 470535 w 923925"/>
              <a:gd name="connsiteY37" fmla="*/ 532447 h 923925"/>
              <a:gd name="connsiteX38" fmla="*/ 495300 w 923925"/>
              <a:gd name="connsiteY38" fmla="*/ 557213 h 923925"/>
              <a:gd name="connsiteX39" fmla="*/ 493395 w 923925"/>
              <a:gd name="connsiteY39" fmla="*/ 67818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3925" h="923925">
                <a:moveTo>
                  <a:pt x="0" y="462915"/>
                </a:moveTo>
                <a:cubicBezTo>
                  <a:pt x="0" y="358140"/>
                  <a:pt x="0" y="253365"/>
                  <a:pt x="0" y="148590"/>
                </a:cubicBezTo>
                <a:cubicBezTo>
                  <a:pt x="0" y="60008"/>
                  <a:pt x="60008" y="0"/>
                  <a:pt x="148590" y="0"/>
                </a:cubicBezTo>
                <a:cubicBezTo>
                  <a:pt x="358140" y="0"/>
                  <a:pt x="567690" y="0"/>
                  <a:pt x="778193" y="0"/>
                </a:cubicBezTo>
                <a:cubicBezTo>
                  <a:pt x="862965" y="0"/>
                  <a:pt x="925830" y="60960"/>
                  <a:pt x="925830" y="145733"/>
                </a:cubicBezTo>
                <a:cubicBezTo>
                  <a:pt x="926783" y="357188"/>
                  <a:pt x="926783" y="568643"/>
                  <a:pt x="925830" y="779145"/>
                </a:cubicBezTo>
                <a:cubicBezTo>
                  <a:pt x="925830" y="862965"/>
                  <a:pt x="862965" y="924878"/>
                  <a:pt x="780097" y="924878"/>
                </a:cubicBezTo>
                <a:cubicBezTo>
                  <a:pt x="568643" y="925830"/>
                  <a:pt x="357188" y="925830"/>
                  <a:pt x="146685" y="924878"/>
                </a:cubicBezTo>
                <a:cubicBezTo>
                  <a:pt x="60960" y="924878"/>
                  <a:pt x="953" y="862013"/>
                  <a:pt x="953" y="777240"/>
                </a:cubicBezTo>
                <a:cubicBezTo>
                  <a:pt x="0" y="672465"/>
                  <a:pt x="0" y="567690"/>
                  <a:pt x="0" y="462915"/>
                </a:cubicBezTo>
                <a:close/>
                <a:moveTo>
                  <a:pt x="493395" y="678180"/>
                </a:moveTo>
                <a:cubicBezTo>
                  <a:pt x="493395" y="718185"/>
                  <a:pt x="494347" y="758190"/>
                  <a:pt x="493395" y="799147"/>
                </a:cubicBezTo>
                <a:cubicBezTo>
                  <a:pt x="492443" y="821055"/>
                  <a:pt x="501015" y="828675"/>
                  <a:pt x="521970" y="826770"/>
                </a:cubicBezTo>
                <a:cubicBezTo>
                  <a:pt x="540068" y="825818"/>
                  <a:pt x="559118" y="826770"/>
                  <a:pt x="578168" y="826770"/>
                </a:cubicBezTo>
                <a:cubicBezTo>
                  <a:pt x="607695" y="826770"/>
                  <a:pt x="608647" y="826770"/>
                  <a:pt x="608647" y="797243"/>
                </a:cubicBezTo>
                <a:cubicBezTo>
                  <a:pt x="608647" y="718185"/>
                  <a:pt x="608647" y="639128"/>
                  <a:pt x="608647" y="561022"/>
                </a:cubicBezTo>
                <a:cubicBezTo>
                  <a:pt x="608647" y="531495"/>
                  <a:pt x="608647" y="531495"/>
                  <a:pt x="639128" y="531495"/>
                </a:cubicBezTo>
                <a:cubicBezTo>
                  <a:pt x="654368" y="531495"/>
                  <a:pt x="670560" y="530543"/>
                  <a:pt x="685800" y="531495"/>
                </a:cubicBezTo>
                <a:cubicBezTo>
                  <a:pt x="701993" y="532447"/>
                  <a:pt x="708660" y="524828"/>
                  <a:pt x="710565" y="510540"/>
                </a:cubicBezTo>
                <a:cubicBezTo>
                  <a:pt x="713422" y="486728"/>
                  <a:pt x="716280" y="462915"/>
                  <a:pt x="720090" y="440055"/>
                </a:cubicBezTo>
                <a:cubicBezTo>
                  <a:pt x="721995" y="427672"/>
                  <a:pt x="717233" y="421958"/>
                  <a:pt x="703897" y="421958"/>
                </a:cubicBezTo>
                <a:cubicBezTo>
                  <a:pt x="681038" y="421958"/>
                  <a:pt x="658178" y="421005"/>
                  <a:pt x="634365" y="421958"/>
                </a:cubicBezTo>
                <a:cubicBezTo>
                  <a:pt x="613410" y="422910"/>
                  <a:pt x="606743" y="414338"/>
                  <a:pt x="607695" y="394335"/>
                </a:cubicBezTo>
                <a:cubicBezTo>
                  <a:pt x="608647" y="376238"/>
                  <a:pt x="607695" y="359092"/>
                  <a:pt x="607695" y="340995"/>
                </a:cubicBezTo>
                <a:cubicBezTo>
                  <a:pt x="608647" y="304800"/>
                  <a:pt x="622935" y="288608"/>
                  <a:pt x="658178" y="286703"/>
                </a:cubicBezTo>
                <a:cubicBezTo>
                  <a:pt x="673418" y="285750"/>
                  <a:pt x="687705" y="285750"/>
                  <a:pt x="702945" y="286703"/>
                </a:cubicBezTo>
                <a:cubicBezTo>
                  <a:pt x="718185" y="287655"/>
                  <a:pt x="724853" y="282892"/>
                  <a:pt x="724853" y="266700"/>
                </a:cubicBezTo>
                <a:cubicBezTo>
                  <a:pt x="723900" y="247650"/>
                  <a:pt x="723900" y="227647"/>
                  <a:pt x="724853" y="208597"/>
                </a:cubicBezTo>
                <a:cubicBezTo>
                  <a:pt x="724853" y="193358"/>
                  <a:pt x="719138" y="186690"/>
                  <a:pt x="703897" y="186690"/>
                </a:cubicBezTo>
                <a:cubicBezTo>
                  <a:pt x="675322" y="186690"/>
                  <a:pt x="645795" y="184785"/>
                  <a:pt x="617220" y="186690"/>
                </a:cubicBezTo>
                <a:cubicBezTo>
                  <a:pt x="556260" y="190500"/>
                  <a:pt x="511493" y="230505"/>
                  <a:pt x="499110" y="290513"/>
                </a:cubicBezTo>
                <a:cubicBezTo>
                  <a:pt x="491490" y="326708"/>
                  <a:pt x="495300" y="362903"/>
                  <a:pt x="495300" y="399097"/>
                </a:cubicBezTo>
                <a:cubicBezTo>
                  <a:pt x="495300" y="416242"/>
                  <a:pt x="488633" y="423863"/>
                  <a:pt x="471488" y="422910"/>
                </a:cubicBezTo>
                <a:cubicBezTo>
                  <a:pt x="451485" y="421958"/>
                  <a:pt x="431483" y="422910"/>
                  <a:pt x="411480" y="422910"/>
                </a:cubicBezTo>
                <a:cubicBezTo>
                  <a:pt x="400050" y="422910"/>
                  <a:pt x="395288" y="426720"/>
                  <a:pt x="395288" y="438150"/>
                </a:cubicBezTo>
                <a:cubicBezTo>
                  <a:pt x="396240" y="462915"/>
                  <a:pt x="396240" y="487680"/>
                  <a:pt x="395288" y="511492"/>
                </a:cubicBezTo>
                <a:cubicBezTo>
                  <a:pt x="395288" y="526733"/>
                  <a:pt x="401955" y="532447"/>
                  <a:pt x="417195" y="532447"/>
                </a:cubicBezTo>
                <a:cubicBezTo>
                  <a:pt x="435293" y="531495"/>
                  <a:pt x="453390" y="533400"/>
                  <a:pt x="470535" y="532447"/>
                </a:cubicBezTo>
                <a:cubicBezTo>
                  <a:pt x="489585" y="531495"/>
                  <a:pt x="495300" y="540068"/>
                  <a:pt x="495300" y="557213"/>
                </a:cubicBezTo>
                <a:cubicBezTo>
                  <a:pt x="493395" y="596265"/>
                  <a:pt x="493395" y="637222"/>
                  <a:pt x="493395" y="678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BC642B0-084D-4CA2-A5ED-E9D8E8A1C686}"/>
              </a:ext>
            </a:extLst>
          </p:cNvPr>
          <p:cNvSpPr/>
          <p:nvPr/>
        </p:nvSpPr>
        <p:spPr>
          <a:xfrm>
            <a:off x="6931405" y="2254725"/>
            <a:ext cx="257628" cy="257628"/>
          </a:xfrm>
          <a:custGeom>
            <a:avLst/>
            <a:gdLst>
              <a:gd name="connsiteX0" fmla="*/ 470535 w 933450"/>
              <a:gd name="connsiteY0" fmla="*/ 0 h 933450"/>
              <a:gd name="connsiteX1" fmla="*/ 782955 w 933450"/>
              <a:gd name="connsiteY1" fmla="*/ 0 h 933450"/>
              <a:gd name="connsiteX2" fmla="*/ 939165 w 933450"/>
              <a:gd name="connsiteY2" fmla="*/ 157163 h 933450"/>
              <a:gd name="connsiteX3" fmla="*/ 939165 w 933450"/>
              <a:gd name="connsiteY3" fmla="*/ 775335 h 933450"/>
              <a:gd name="connsiteX4" fmla="*/ 783907 w 933450"/>
              <a:gd name="connsiteY4" fmla="*/ 937260 h 933450"/>
              <a:gd name="connsiteX5" fmla="*/ 159068 w 933450"/>
              <a:gd name="connsiteY5" fmla="*/ 937260 h 933450"/>
              <a:gd name="connsiteX6" fmla="*/ 0 w 933450"/>
              <a:gd name="connsiteY6" fmla="*/ 773430 h 933450"/>
              <a:gd name="connsiteX7" fmla="*/ 0 w 933450"/>
              <a:gd name="connsiteY7" fmla="*/ 157163 h 933450"/>
              <a:gd name="connsiteX8" fmla="*/ 119063 w 933450"/>
              <a:gd name="connsiteY8" fmla="*/ 1905 h 933450"/>
              <a:gd name="connsiteX9" fmla="*/ 154305 w 933450"/>
              <a:gd name="connsiteY9" fmla="*/ 0 h 933450"/>
              <a:gd name="connsiteX10" fmla="*/ 470535 w 933450"/>
              <a:gd name="connsiteY10" fmla="*/ 0 h 933450"/>
              <a:gd name="connsiteX11" fmla="*/ 781050 w 933450"/>
              <a:gd name="connsiteY11" fmla="*/ 259080 h 933450"/>
              <a:gd name="connsiteX12" fmla="*/ 734377 w 933450"/>
              <a:gd name="connsiteY12" fmla="*/ 276225 h 933450"/>
              <a:gd name="connsiteX13" fmla="*/ 695325 w 933450"/>
              <a:gd name="connsiteY13" fmla="*/ 269558 h 933450"/>
              <a:gd name="connsiteX14" fmla="*/ 569595 w 933450"/>
              <a:gd name="connsiteY14" fmla="*/ 256223 h 933450"/>
              <a:gd name="connsiteX15" fmla="*/ 502920 w 933450"/>
              <a:gd name="connsiteY15" fmla="*/ 363855 h 933450"/>
              <a:gd name="connsiteX16" fmla="*/ 471488 w 933450"/>
              <a:gd name="connsiteY16" fmla="*/ 390525 h 933450"/>
              <a:gd name="connsiteX17" fmla="*/ 460057 w 933450"/>
              <a:gd name="connsiteY17" fmla="*/ 388620 h 933450"/>
              <a:gd name="connsiteX18" fmla="*/ 266700 w 933450"/>
              <a:gd name="connsiteY18" fmla="*/ 284798 h 933450"/>
              <a:gd name="connsiteX19" fmla="*/ 240982 w 933450"/>
              <a:gd name="connsiteY19" fmla="*/ 292418 h 933450"/>
              <a:gd name="connsiteX20" fmla="*/ 271463 w 933450"/>
              <a:gd name="connsiteY20" fmla="*/ 409575 h 933450"/>
              <a:gd name="connsiteX21" fmla="*/ 283845 w 933450"/>
              <a:gd name="connsiteY21" fmla="*/ 425768 h 933450"/>
              <a:gd name="connsiteX22" fmla="*/ 249555 w 933450"/>
              <a:gd name="connsiteY22" fmla="*/ 421958 h 933450"/>
              <a:gd name="connsiteX23" fmla="*/ 237172 w 933450"/>
              <a:gd name="connsiteY23" fmla="*/ 433388 h 933450"/>
              <a:gd name="connsiteX24" fmla="*/ 302895 w 933450"/>
              <a:gd name="connsiteY24" fmla="*/ 521018 h 933450"/>
              <a:gd name="connsiteX25" fmla="*/ 322897 w 933450"/>
              <a:gd name="connsiteY25" fmla="*/ 533400 h 933450"/>
              <a:gd name="connsiteX26" fmla="*/ 295275 w 933450"/>
              <a:gd name="connsiteY26" fmla="*/ 539115 h 933450"/>
              <a:gd name="connsiteX27" fmla="*/ 285750 w 933450"/>
              <a:gd name="connsiteY27" fmla="*/ 555308 h 933450"/>
              <a:gd name="connsiteX28" fmla="*/ 359093 w 933450"/>
              <a:gd name="connsiteY28" fmla="*/ 613410 h 933450"/>
              <a:gd name="connsiteX29" fmla="*/ 386715 w 933450"/>
              <a:gd name="connsiteY29" fmla="*/ 623888 h 933450"/>
              <a:gd name="connsiteX30" fmla="*/ 221932 w 933450"/>
              <a:gd name="connsiteY30" fmla="*/ 676275 h 933450"/>
              <a:gd name="connsiteX31" fmla="*/ 638175 w 933450"/>
              <a:gd name="connsiteY31" fmla="*/ 623888 h 933450"/>
              <a:gd name="connsiteX32" fmla="*/ 736282 w 933450"/>
              <a:gd name="connsiteY32" fmla="*/ 413385 h 933450"/>
              <a:gd name="connsiteX33" fmla="*/ 773430 w 933450"/>
              <a:gd name="connsiteY33" fmla="*/ 331470 h 933450"/>
              <a:gd name="connsiteX34" fmla="*/ 788670 w 933450"/>
              <a:gd name="connsiteY34" fmla="*/ 309563 h 933450"/>
              <a:gd name="connsiteX35" fmla="*/ 731520 w 933450"/>
              <a:gd name="connsiteY35" fmla="*/ 317183 h 933450"/>
              <a:gd name="connsiteX36" fmla="*/ 781050 w 933450"/>
              <a:gd name="connsiteY36" fmla="*/ 25908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33450" h="933450">
                <a:moveTo>
                  <a:pt x="470535" y="0"/>
                </a:moveTo>
                <a:cubicBezTo>
                  <a:pt x="574357" y="0"/>
                  <a:pt x="679132" y="0"/>
                  <a:pt x="782955" y="0"/>
                </a:cubicBezTo>
                <a:cubicBezTo>
                  <a:pt x="881063" y="0"/>
                  <a:pt x="939165" y="59055"/>
                  <a:pt x="939165" y="157163"/>
                </a:cubicBezTo>
                <a:cubicBezTo>
                  <a:pt x="939165" y="362903"/>
                  <a:pt x="939165" y="569595"/>
                  <a:pt x="939165" y="775335"/>
                </a:cubicBezTo>
                <a:cubicBezTo>
                  <a:pt x="939165" y="875348"/>
                  <a:pt x="883920" y="936308"/>
                  <a:pt x="783907" y="937260"/>
                </a:cubicBezTo>
                <a:cubicBezTo>
                  <a:pt x="575310" y="939165"/>
                  <a:pt x="367665" y="939165"/>
                  <a:pt x="159068" y="937260"/>
                </a:cubicBezTo>
                <a:cubicBezTo>
                  <a:pt x="56197" y="936308"/>
                  <a:pt x="952" y="875348"/>
                  <a:pt x="0" y="773430"/>
                </a:cubicBezTo>
                <a:cubicBezTo>
                  <a:pt x="0" y="567690"/>
                  <a:pt x="0" y="362903"/>
                  <a:pt x="0" y="157163"/>
                </a:cubicBezTo>
                <a:cubicBezTo>
                  <a:pt x="0" y="75248"/>
                  <a:pt x="45720" y="16193"/>
                  <a:pt x="119063" y="1905"/>
                </a:cubicBezTo>
                <a:cubicBezTo>
                  <a:pt x="130493" y="0"/>
                  <a:pt x="142875" y="0"/>
                  <a:pt x="154305" y="0"/>
                </a:cubicBezTo>
                <a:cubicBezTo>
                  <a:pt x="260985" y="0"/>
                  <a:pt x="365760" y="0"/>
                  <a:pt x="470535" y="0"/>
                </a:cubicBezTo>
                <a:close/>
                <a:moveTo>
                  <a:pt x="781050" y="259080"/>
                </a:moveTo>
                <a:cubicBezTo>
                  <a:pt x="762952" y="265748"/>
                  <a:pt x="748665" y="270510"/>
                  <a:pt x="734377" y="276225"/>
                </a:cubicBezTo>
                <a:cubicBezTo>
                  <a:pt x="720090" y="281940"/>
                  <a:pt x="708660" y="280035"/>
                  <a:pt x="695325" y="269558"/>
                </a:cubicBezTo>
                <a:cubicBezTo>
                  <a:pt x="656272" y="240030"/>
                  <a:pt x="614363" y="234315"/>
                  <a:pt x="569595" y="256223"/>
                </a:cubicBezTo>
                <a:cubicBezTo>
                  <a:pt x="524827" y="278130"/>
                  <a:pt x="503872" y="314325"/>
                  <a:pt x="502920" y="363855"/>
                </a:cubicBezTo>
                <a:cubicBezTo>
                  <a:pt x="501968" y="394335"/>
                  <a:pt x="502920" y="394335"/>
                  <a:pt x="471488" y="390525"/>
                </a:cubicBezTo>
                <a:cubicBezTo>
                  <a:pt x="467677" y="390525"/>
                  <a:pt x="463868" y="389573"/>
                  <a:pt x="460057" y="388620"/>
                </a:cubicBezTo>
                <a:cubicBezTo>
                  <a:pt x="384810" y="375285"/>
                  <a:pt x="320040" y="340995"/>
                  <a:pt x="266700" y="284798"/>
                </a:cubicBezTo>
                <a:cubicBezTo>
                  <a:pt x="250507" y="268605"/>
                  <a:pt x="246697" y="269558"/>
                  <a:pt x="240982" y="292418"/>
                </a:cubicBezTo>
                <a:cubicBezTo>
                  <a:pt x="230505" y="337185"/>
                  <a:pt x="239077" y="376238"/>
                  <a:pt x="271463" y="409575"/>
                </a:cubicBezTo>
                <a:cubicBezTo>
                  <a:pt x="276225" y="414338"/>
                  <a:pt x="282893" y="416243"/>
                  <a:pt x="283845" y="425768"/>
                </a:cubicBezTo>
                <a:cubicBezTo>
                  <a:pt x="271463" y="429578"/>
                  <a:pt x="260985" y="424815"/>
                  <a:pt x="249555" y="421958"/>
                </a:cubicBezTo>
                <a:cubicBezTo>
                  <a:pt x="237172" y="418148"/>
                  <a:pt x="235268" y="421958"/>
                  <a:pt x="237172" y="433388"/>
                </a:cubicBezTo>
                <a:cubicBezTo>
                  <a:pt x="243840" y="474345"/>
                  <a:pt x="267652" y="501968"/>
                  <a:pt x="302895" y="521018"/>
                </a:cubicBezTo>
                <a:cubicBezTo>
                  <a:pt x="309563" y="524828"/>
                  <a:pt x="319088" y="524828"/>
                  <a:pt x="322897" y="533400"/>
                </a:cubicBezTo>
                <a:cubicBezTo>
                  <a:pt x="315277" y="541973"/>
                  <a:pt x="304800" y="539115"/>
                  <a:pt x="295275" y="539115"/>
                </a:cubicBezTo>
                <a:cubicBezTo>
                  <a:pt x="281940" y="539115"/>
                  <a:pt x="279082" y="543878"/>
                  <a:pt x="285750" y="555308"/>
                </a:cubicBezTo>
                <a:cubicBezTo>
                  <a:pt x="301943" y="584835"/>
                  <a:pt x="326707" y="603885"/>
                  <a:pt x="359093" y="613410"/>
                </a:cubicBezTo>
                <a:cubicBezTo>
                  <a:pt x="367665" y="616268"/>
                  <a:pt x="378143" y="614363"/>
                  <a:pt x="386715" y="623888"/>
                </a:cubicBezTo>
                <a:cubicBezTo>
                  <a:pt x="339090" y="661988"/>
                  <a:pt x="283845" y="675323"/>
                  <a:pt x="221932" y="676275"/>
                </a:cubicBezTo>
                <a:cubicBezTo>
                  <a:pt x="356235" y="753428"/>
                  <a:pt x="535305" y="730568"/>
                  <a:pt x="638175" y="623888"/>
                </a:cubicBezTo>
                <a:cubicBezTo>
                  <a:pt x="694372" y="564833"/>
                  <a:pt x="728663" y="495300"/>
                  <a:pt x="736282" y="413385"/>
                </a:cubicBezTo>
                <a:cubicBezTo>
                  <a:pt x="739140" y="381000"/>
                  <a:pt x="741997" y="350520"/>
                  <a:pt x="773430" y="331470"/>
                </a:cubicBezTo>
                <a:cubicBezTo>
                  <a:pt x="780097" y="327660"/>
                  <a:pt x="786765" y="320040"/>
                  <a:pt x="788670" y="309563"/>
                </a:cubicBezTo>
                <a:cubicBezTo>
                  <a:pt x="770572" y="310515"/>
                  <a:pt x="755332" y="321945"/>
                  <a:pt x="731520" y="317183"/>
                </a:cubicBezTo>
                <a:cubicBezTo>
                  <a:pt x="754380" y="300038"/>
                  <a:pt x="770572" y="283845"/>
                  <a:pt x="781050" y="25908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3CFEA2-24AB-45DB-9DBC-DE458F664C1C}"/>
              </a:ext>
            </a:extLst>
          </p:cNvPr>
          <p:cNvSpPr/>
          <p:nvPr/>
        </p:nvSpPr>
        <p:spPr>
          <a:xfrm>
            <a:off x="4973682" y="3056812"/>
            <a:ext cx="254999" cy="254999"/>
          </a:xfrm>
          <a:custGeom>
            <a:avLst/>
            <a:gdLst>
              <a:gd name="connsiteX0" fmla="*/ 1134 w 923925"/>
              <a:gd name="connsiteY0" fmla="*/ 464829 h 923925"/>
              <a:gd name="connsiteX1" fmla="*/ 181 w 923925"/>
              <a:gd name="connsiteY1" fmla="*/ 167649 h 923925"/>
              <a:gd name="connsiteX2" fmla="*/ 168774 w 923925"/>
              <a:gd name="connsiteY2" fmla="*/ 9 h 923925"/>
              <a:gd name="connsiteX3" fmla="*/ 612639 w 923925"/>
              <a:gd name="connsiteY3" fmla="*/ 962 h 923925"/>
              <a:gd name="connsiteX4" fmla="*/ 786946 w 923925"/>
              <a:gd name="connsiteY4" fmla="*/ 2867 h 923925"/>
              <a:gd name="connsiteX5" fmla="*/ 927917 w 923925"/>
              <a:gd name="connsiteY5" fmla="*/ 158124 h 923925"/>
              <a:gd name="connsiteX6" fmla="*/ 927917 w 923925"/>
              <a:gd name="connsiteY6" fmla="*/ 660092 h 923925"/>
              <a:gd name="connsiteX7" fmla="*/ 927917 w 923925"/>
              <a:gd name="connsiteY7" fmla="*/ 762962 h 923925"/>
              <a:gd name="connsiteX8" fmla="*/ 762181 w 923925"/>
              <a:gd name="connsiteY8" fmla="*/ 928697 h 923925"/>
              <a:gd name="connsiteX9" fmla="*/ 336414 w 923925"/>
              <a:gd name="connsiteY9" fmla="*/ 928697 h 923925"/>
              <a:gd name="connsiteX10" fmla="*/ 128769 w 923925"/>
              <a:gd name="connsiteY10" fmla="*/ 925839 h 923925"/>
              <a:gd name="connsiteX11" fmla="*/ 2086 w 923925"/>
              <a:gd name="connsiteY11" fmla="*/ 787727 h 923925"/>
              <a:gd name="connsiteX12" fmla="*/ 1134 w 923925"/>
              <a:gd name="connsiteY12" fmla="*/ 464829 h 923925"/>
              <a:gd name="connsiteX13" fmla="*/ 1134 w 923925"/>
              <a:gd name="connsiteY13" fmla="*/ 464829 h 923925"/>
              <a:gd name="connsiteX14" fmla="*/ 443094 w 923925"/>
              <a:gd name="connsiteY14" fmla="*/ 180032 h 923925"/>
              <a:gd name="connsiteX15" fmla="*/ 235449 w 923925"/>
              <a:gd name="connsiteY15" fmla="*/ 274329 h 923925"/>
              <a:gd name="connsiteX16" fmla="*/ 160201 w 923925"/>
              <a:gd name="connsiteY16" fmla="*/ 532457 h 923925"/>
              <a:gd name="connsiteX17" fmla="*/ 307839 w 923925"/>
              <a:gd name="connsiteY17" fmla="*/ 737244 h 923925"/>
              <a:gd name="connsiteX18" fmla="*/ 327842 w 923925"/>
              <a:gd name="connsiteY18" fmla="*/ 731529 h 923925"/>
              <a:gd name="connsiteX19" fmla="*/ 366894 w 923925"/>
              <a:gd name="connsiteY19" fmla="*/ 548649 h 923925"/>
              <a:gd name="connsiteX20" fmla="*/ 366894 w 923925"/>
              <a:gd name="connsiteY20" fmla="*/ 498167 h 923925"/>
              <a:gd name="connsiteX21" fmla="*/ 388801 w 923925"/>
              <a:gd name="connsiteY21" fmla="*/ 406727 h 923925"/>
              <a:gd name="connsiteX22" fmla="*/ 442142 w 923925"/>
              <a:gd name="connsiteY22" fmla="*/ 395297 h 923925"/>
              <a:gd name="connsiteX23" fmla="*/ 466906 w 923925"/>
              <a:gd name="connsiteY23" fmla="*/ 442922 h 923925"/>
              <a:gd name="connsiteX24" fmla="*/ 456429 w 923925"/>
              <a:gd name="connsiteY24" fmla="*/ 490547 h 923925"/>
              <a:gd name="connsiteX25" fmla="*/ 443094 w 923925"/>
              <a:gd name="connsiteY25" fmla="*/ 535314 h 923925"/>
              <a:gd name="connsiteX26" fmla="*/ 455476 w 923925"/>
              <a:gd name="connsiteY26" fmla="*/ 588654 h 923925"/>
              <a:gd name="connsiteX27" fmla="*/ 514531 w 923925"/>
              <a:gd name="connsiteY27" fmla="*/ 591512 h 923925"/>
              <a:gd name="connsiteX28" fmla="*/ 558346 w 923925"/>
              <a:gd name="connsiteY28" fmla="*/ 541982 h 923925"/>
              <a:gd name="connsiteX29" fmla="*/ 577396 w 923925"/>
              <a:gd name="connsiteY29" fmla="*/ 423872 h 923925"/>
              <a:gd name="connsiteX30" fmla="*/ 547869 w 923925"/>
              <a:gd name="connsiteY30" fmla="*/ 362912 h 923925"/>
              <a:gd name="connsiteX31" fmla="*/ 332604 w 923925"/>
              <a:gd name="connsiteY31" fmla="*/ 396249 h 923925"/>
              <a:gd name="connsiteX32" fmla="*/ 330699 w 923925"/>
              <a:gd name="connsiteY32" fmla="*/ 528647 h 923925"/>
              <a:gd name="connsiteX33" fmla="*/ 324031 w 923925"/>
              <a:gd name="connsiteY33" fmla="*/ 575319 h 923925"/>
              <a:gd name="connsiteX34" fmla="*/ 288789 w 923925"/>
              <a:gd name="connsiteY34" fmla="*/ 564842 h 923925"/>
              <a:gd name="connsiteX35" fmla="*/ 248784 w 923925"/>
              <a:gd name="connsiteY35" fmla="*/ 476259 h 923925"/>
              <a:gd name="connsiteX36" fmla="*/ 430711 w 923925"/>
              <a:gd name="connsiteY36" fmla="*/ 273377 h 923925"/>
              <a:gd name="connsiteX37" fmla="*/ 619306 w 923925"/>
              <a:gd name="connsiteY37" fmla="*/ 340052 h 923925"/>
              <a:gd name="connsiteX38" fmla="*/ 589779 w 923925"/>
              <a:gd name="connsiteY38" fmla="*/ 618182 h 923925"/>
              <a:gd name="connsiteX39" fmla="*/ 431664 w 923925"/>
              <a:gd name="connsiteY39" fmla="*/ 631517 h 923925"/>
              <a:gd name="connsiteX40" fmla="*/ 415471 w 923925"/>
              <a:gd name="connsiteY40" fmla="*/ 640089 h 923925"/>
              <a:gd name="connsiteX41" fmla="*/ 383086 w 923925"/>
              <a:gd name="connsiteY41" fmla="*/ 739149 h 923925"/>
              <a:gd name="connsiteX42" fmla="*/ 396421 w 923925"/>
              <a:gd name="connsiteY42" fmla="*/ 764867 h 923925"/>
              <a:gd name="connsiteX43" fmla="*/ 748846 w 923925"/>
              <a:gd name="connsiteY43" fmla="*/ 448637 h 923925"/>
              <a:gd name="connsiteX44" fmla="*/ 443094 w 923925"/>
              <a:gd name="connsiteY44" fmla="*/ 18003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23925" h="923925">
                <a:moveTo>
                  <a:pt x="1134" y="464829"/>
                </a:moveTo>
                <a:cubicBezTo>
                  <a:pt x="1134" y="365769"/>
                  <a:pt x="3991" y="266709"/>
                  <a:pt x="181" y="167649"/>
                </a:cubicBezTo>
                <a:cubicBezTo>
                  <a:pt x="-3629" y="73352"/>
                  <a:pt x="52569" y="-943"/>
                  <a:pt x="168774" y="9"/>
                </a:cubicBezTo>
                <a:cubicBezTo>
                  <a:pt x="316411" y="1914"/>
                  <a:pt x="465001" y="9"/>
                  <a:pt x="612639" y="962"/>
                </a:cubicBezTo>
                <a:cubicBezTo>
                  <a:pt x="670742" y="962"/>
                  <a:pt x="728844" y="-1896"/>
                  <a:pt x="786946" y="2867"/>
                </a:cubicBezTo>
                <a:cubicBezTo>
                  <a:pt x="876481" y="10487"/>
                  <a:pt x="926964" y="67637"/>
                  <a:pt x="927917" y="158124"/>
                </a:cubicBezTo>
                <a:cubicBezTo>
                  <a:pt x="927917" y="325764"/>
                  <a:pt x="927917" y="492452"/>
                  <a:pt x="927917" y="660092"/>
                </a:cubicBezTo>
                <a:cubicBezTo>
                  <a:pt x="927917" y="694382"/>
                  <a:pt x="927917" y="728672"/>
                  <a:pt x="927917" y="762962"/>
                </a:cubicBezTo>
                <a:cubicBezTo>
                  <a:pt x="927917" y="869642"/>
                  <a:pt x="869814" y="928697"/>
                  <a:pt x="762181" y="928697"/>
                </a:cubicBezTo>
                <a:cubicBezTo>
                  <a:pt x="620259" y="928697"/>
                  <a:pt x="478336" y="929649"/>
                  <a:pt x="336414" y="928697"/>
                </a:cubicBezTo>
                <a:cubicBezTo>
                  <a:pt x="266881" y="928697"/>
                  <a:pt x="198301" y="932507"/>
                  <a:pt x="128769" y="925839"/>
                </a:cubicBezTo>
                <a:cubicBezTo>
                  <a:pt x="57331" y="919172"/>
                  <a:pt x="3039" y="861069"/>
                  <a:pt x="2086" y="787727"/>
                </a:cubicBezTo>
                <a:cubicBezTo>
                  <a:pt x="181" y="681047"/>
                  <a:pt x="1134" y="572462"/>
                  <a:pt x="1134" y="464829"/>
                </a:cubicBezTo>
                <a:cubicBezTo>
                  <a:pt x="1134" y="464829"/>
                  <a:pt x="1134" y="464829"/>
                  <a:pt x="1134" y="464829"/>
                </a:cubicBezTo>
                <a:close/>
                <a:moveTo>
                  <a:pt x="443094" y="180032"/>
                </a:moveTo>
                <a:cubicBezTo>
                  <a:pt x="364989" y="178127"/>
                  <a:pt x="292599" y="212417"/>
                  <a:pt x="235449" y="274329"/>
                </a:cubicBezTo>
                <a:cubicBezTo>
                  <a:pt x="167821" y="346719"/>
                  <a:pt x="142104" y="434349"/>
                  <a:pt x="160201" y="532457"/>
                </a:cubicBezTo>
                <a:cubicBezTo>
                  <a:pt x="177346" y="622944"/>
                  <a:pt x="227829" y="691524"/>
                  <a:pt x="307839" y="737244"/>
                </a:cubicBezTo>
                <a:cubicBezTo>
                  <a:pt x="315459" y="741054"/>
                  <a:pt x="325936" y="750579"/>
                  <a:pt x="327842" y="731529"/>
                </a:cubicBezTo>
                <a:cubicBezTo>
                  <a:pt x="333556" y="668664"/>
                  <a:pt x="352606" y="609609"/>
                  <a:pt x="366894" y="548649"/>
                </a:cubicBezTo>
                <a:cubicBezTo>
                  <a:pt x="370704" y="531504"/>
                  <a:pt x="371656" y="515312"/>
                  <a:pt x="366894" y="498167"/>
                </a:cubicBezTo>
                <a:cubicBezTo>
                  <a:pt x="358321" y="464829"/>
                  <a:pt x="364036" y="432444"/>
                  <a:pt x="388801" y="406727"/>
                </a:cubicBezTo>
                <a:cubicBezTo>
                  <a:pt x="404042" y="391487"/>
                  <a:pt x="422139" y="386724"/>
                  <a:pt x="442142" y="395297"/>
                </a:cubicBezTo>
                <a:cubicBezTo>
                  <a:pt x="462144" y="403869"/>
                  <a:pt x="469764" y="422919"/>
                  <a:pt x="466906" y="442922"/>
                </a:cubicBezTo>
                <a:cubicBezTo>
                  <a:pt x="465001" y="459114"/>
                  <a:pt x="460239" y="475307"/>
                  <a:pt x="456429" y="490547"/>
                </a:cubicBezTo>
                <a:cubicBezTo>
                  <a:pt x="452619" y="505787"/>
                  <a:pt x="446904" y="520074"/>
                  <a:pt x="443094" y="535314"/>
                </a:cubicBezTo>
                <a:cubicBezTo>
                  <a:pt x="438331" y="555317"/>
                  <a:pt x="437379" y="574367"/>
                  <a:pt x="455476" y="588654"/>
                </a:cubicBezTo>
                <a:cubicBezTo>
                  <a:pt x="474526" y="602942"/>
                  <a:pt x="494529" y="601037"/>
                  <a:pt x="514531" y="591512"/>
                </a:cubicBezTo>
                <a:cubicBezTo>
                  <a:pt x="535486" y="581034"/>
                  <a:pt x="548821" y="562937"/>
                  <a:pt x="558346" y="541982"/>
                </a:cubicBezTo>
                <a:cubicBezTo>
                  <a:pt x="575492" y="504834"/>
                  <a:pt x="580254" y="464829"/>
                  <a:pt x="577396" y="423872"/>
                </a:cubicBezTo>
                <a:cubicBezTo>
                  <a:pt x="575492" y="400059"/>
                  <a:pt x="565014" y="380057"/>
                  <a:pt x="547869" y="362912"/>
                </a:cubicBezTo>
                <a:cubicBezTo>
                  <a:pt x="488814" y="306714"/>
                  <a:pt x="373561" y="323859"/>
                  <a:pt x="332604" y="396249"/>
                </a:cubicBezTo>
                <a:cubicBezTo>
                  <a:pt x="307839" y="439112"/>
                  <a:pt x="302124" y="483879"/>
                  <a:pt x="330699" y="528647"/>
                </a:cubicBezTo>
                <a:cubicBezTo>
                  <a:pt x="341176" y="544839"/>
                  <a:pt x="336414" y="563889"/>
                  <a:pt x="324031" y="575319"/>
                </a:cubicBezTo>
                <a:cubicBezTo>
                  <a:pt x="311649" y="586749"/>
                  <a:pt x="299267" y="573414"/>
                  <a:pt x="288789" y="564842"/>
                </a:cubicBezTo>
                <a:cubicBezTo>
                  <a:pt x="261166" y="541982"/>
                  <a:pt x="249736" y="510549"/>
                  <a:pt x="248784" y="476259"/>
                </a:cubicBezTo>
                <a:cubicBezTo>
                  <a:pt x="243069" y="372437"/>
                  <a:pt x="324031" y="284807"/>
                  <a:pt x="430711" y="273377"/>
                </a:cubicBezTo>
                <a:cubicBezTo>
                  <a:pt x="505006" y="265757"/>
                  <a:pt x="568824" y="282902"/>
                  <a:pt x="619306" y="340052"/>
                </a:cubicBezTo>
                <a:cubicBezTo>
                  <a:pt x="686934" y="417204"/>
                  <a:pt x="656454" y="563889"/>
                  <a:pt x="589779" y="618182"/>
                </a:cubicBezTo>
                <a:cubicBezTo>
                  <a:pt x="538344" y="660092"/>
                  <a:pt x="489767" y="664854"/>
                  <a:pt x="431664" y="631517"/>
                </a:cubicBezTo>
                <a:cubicBezTo>
                  <a:pt x="419281" y="623897"/>
                  <a:pt x="418329" y="631517"/>
                  <a:pt x="415471" y="640089"/>
                </a:cubicBezTo>
                <a:cubicBezTo>
                  <a:pt x="406899" y="673427"/>
                  <a:pt x="401184" y="708669"/>
                  <a:pt x="383086" y="739149"/>
                </a:cubicBezTo>
                <a:cubicBezTo>
                  <a:pt x="372609" y="756294"/>
                  <a:pt x="378324" y="762009"/>
                  <a:pt x="396421" y="764867"/>
                </a:cubicBezTo>
                <a:cubicBezTo>
                  <a:pt x="599304" y="801062"/>
                  <a:pt x="766944" y="637232"/>
                  <a:pt x="748846" y="448637"/>
                </a:cubicBezTo>
                <a:cubicBezTo>
                  <a:pt x="732654" y="292427"/>
                  <a:pt x="609781" y="179079"/>
                  <a:pt x="443094" y="18003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C320CC-1F84-4BD5-8D10-733585F22979}"/>
              </a:ext>
            </a:extLst>
          </p:cNvPr>
          <p:cNvSpPr/>
          <p:nvPr/>
        </p:nvSpPr>
        <p:spPr>
          <a:xfrm>
            <a:off x="7888249" y="3182339"/>
            <a:ext cx="259074" cy="258943"/>
          </a:xfrm>
          <a:custGeom>
            <a:avLst/>
            <a:gdLst>
              <a:gd name="connsiteX0" fmla="*/ 436720 w 938688"/>
              <a:gd name="connsiteY0" fmla="*/ 561975 h 938213"/>
              <a:gd name="connsiteX1" fmla="*/ 459581 w 938688"/>
              <a:gd name="connsiteY1" fmla="*/ 569595 h 938213"/>
              <a:gd name="connsiteX2" fmla="*/ 514826 w 938688"/>
              <a:gd name="connsiteY2" fmla="*/ 613410 h 938213"/>
              <a:gd name="connsiteX3" fmla="*/ 492918 w 938688"/>
              <a:gd name="connsiteY3" fmla="*/ 748665 h 938213"/>
              <a:gd name="connsiteX4" fmla="*/ 419576 w 938688"/>
              <a:gd name="connsiteY4" fmla="*/ 763905 h 938213"/>
              <a:gd name="connsiteX5" fmla="*/ 308133 w 938688"/>
              <a:gd name="connsiteY5" fmla="*/ 726758 h 938213"/>
              <a:gd name="connsiteX6" fmla="*/ 324326 w 938688"/>
              <a:gd name="connsiteY6" fmla="*/ 586740 h 938213"/>
              <a:gd name="connsiteX7" fmla="*/ 436720 w 938688"/>
              <a:gd name="connsiteY7" fmla="*/ 561975 h 938213"/>
              <a:gd name="connsiteX8" fmla="*/ 376713 w 938688"/>
              <a:gd name="connsiteY8" fmla="*/ 202883 h 938213"/>
              <a:gd name="connsiteX9" fmla="*/ 455771 w 938688"/>
              <a:gd name="connsiteY9" fmla="*/ 231458 h 938213"/>
              <a:gd name="connsiteX10" fmla="*/ 496728 w 938688"/>
              <a:gd name="connsiteY10" fmla="*/ 345758 h 938213"/>
              <a:gd name="connsiteX11" fmla="*/ 451961 w 938688"/>
              <a:gd name="connsiteY11" fmla="*/ 433388 h 938213"/>
              <a:gd name="connsiteX12" fmla="*/ 362426 w 938688"/>
              <a:gd name="connsiteY12" fmla="*/ 406718 h 938213"/>
              <a:gd name="connsiteX13" fmla="*/ 321468 w 938688"/>
              <a:gd name="connsiteY13" fmla="*/ 265748 h 938213"/>
              <a:gd name="connsiteX14" fmla="*/ 376713 w 938688"/>
              <a:gd name="connsiteY14" fmla="*/ 202883 h 938213"/>
              <a:gd name="connsiteX15" fmla="*/ 722470 w 938688"/>
              <a:gd name="connsiteY15" fmla="*/ 184785 h 938213"/>
              <a:gd name="connsiteX16" fmla="*/ 704373 w 938688"/>
              <a:gd name="connsiteY16" fmla="*/ 201930 h 938213"/>
              <a:gd name="connsiteX17" fmla="*/ 704373 w 938688"/>
              <a:gd name="connsiteY17" fmla="*/ 237173 h 938213"/>
              <a:gd name="connsiteX18" fmla="*/ 672940 w 938688"/>
              <a:gd name="connsiteY18" fmla="*/ 269558 h 938213"/>
              <a:gd name="connsiteX19" fmla="*/ 632936 w 938688"/>
              <a:gd name="connsiteY19" fmla="*/ 269558 h 938213"/>
              <a:gd name="connsiteX20" fmla="*/ 616743 w 938688"/>
              <a:gd name="connsiteY20" fmla="*/ 287655 h 938213"/>
              <a:gd name="connsiteX21" fmla="*/ 632936 w 938688"/>
              <a:gd name="connsiteY21" fmla="*/ 303848 h 938213"/>
              <a:gd name="connsiteX22" fmla="*/ 659605 w 938688"/>
              <a:gd name="connsiteY22" fmla="*/ 303848 h 938213"/>
              <a:gd name="connsiteX23" fmla="*/ 704373 w 938688"/>
              <a:gd name="connsiteY23" fmla="*/ 348615 h 938213"/>
              <a:gd name="connsiteX24" fmla="*/ 704373 w 938688"/>
              <a:gd name="connsiteY24" fmla="*/ 368618 h 938213"/>
              <a:gd name="connsiteX25" fmla="*/ 719613 w 938688"/>
              <a:gd name="connsiteY25" fmla="*/ 388620 h 938213"/>
              <a:gd name="connsiteX26" fmla="*/ 739615 w 938688"/>
              <a:gd name="connsiteY26" fmla="*/ 368618 h 938213"/>
              <a:gd name="connsiteX27" fmla="*/ 739615 w 938688"/>
              <a:gd name="connsiteY27" fmla="*/ 328613 h 938213"/>
              <a:gd name="connsiteX28" fmla="*/ 766286 w 938688"/>
              <a:gd name="connsiteY28" fmla="*/ 302895 h 938213"/>
              <a:gd name="connsiteX29" fmla="*/ 808195 w 938688"/>
              <a:gd name="connsiteY29" fmla="*/ 302895 h 938213"/>
              <a:gd name="connsiteX30" fmla="*/ 825340 w 938688"/>
              <a:gd name="connsiteY30" fmla="*/ 285750 h 938213"/>
              <a:gd name="connsiteX31" fmla="*/ 809148 w 938688"/>
              <a:gd name="connsiteY31" fmla="*/ 269558 h 938213"/>
              <a:gd name="connsiteX32" fmla="*/ 759618 w 938688"/>
              <a:gd name="connsiteY32" fmla="*/ 269558 h 938213"/>
              <a:gd name="connsiteX33" fmla="*/ 739615 w 938688"/>
              <a:gd name="connsiteY33" fmla="*/ 249555 h 938213"/>
              <a:gd name="connsiteX34" fmla="*/ 739615 w 938688"/>
              <a:gd name="connsiteY34" fmla="*/ 202883 h 938213"/>
              <a:gd name="connsiteX35" fmla="*/ 722470 w 938688"/>
              <a:gd name="connsiteY35" fmla="*/ 184785 h 938213"/>
              <a:gd name="connsiteX36" fmla="*/ 566260 w 938688"/>
              <a:gd name="connsiteY36" fmla="*/ 180023 h 938213"/>
              <a:gd name="connsiteX37" fmla="*/ 394810 w 938688"/>
              <a:gd name="connsiteY37" fmla="*/ 183833 h 938213"/>
              <a:gd name="connsiteX38" fmla="*/ 309085 w 938688"/>
              <a:gd name="connsiteY38" fmla="*/ 219075 h 938213"/>
              <a:gd name="connsiteX39" fmla="*/ 286225 w 938688"/>
              <a:gd name="connsiteY39" fmla="*/ 412433 h 938213"/>
              <a:gd name="connsiteX40" fmla="*/ 391953 w 938688"/>
              <a:gd name="connsiteY40" fmla="*/ 454343 h 938213"/>
              <a:gd name="connsiteX41" fmla="*/ 409098 w 938688"/>
              <a:gd name="connsiteY41" fmla="*/ 475298 h 938213"/>
              <a:gd name="connsiteX42" fmla="*/ 411003 w 938688"/>
              <a:gd name="connsiteY42" fmla="*/ 507683 h 938213"/>
              <a:gd name="connsiteX43" fmla="*/ 422433 w 938688"/>
              <a:gd name="connsiteY43" fmla="*/ 541973 h 938213"/>
              <a:gd name="connsiteX44" fmla="*/ 381475 w 938688"/>
              <a:gd name="connsiteY44" fmla="*/ 549593 h 938213"/>
              <a:gd name="connsiteX45" fmla="*/ 379570 w 938688"/>
              <a:gd name="connsiteY45" fmla="*/ 549593 h 938213"/>
              <a:gd name="connsiteX46" fmla="*/ 259555 w 938688"/>
              <a:gd name="connsiteY46" fmla="*/ 593408 h 938213"/>
              <a:gd name="connsiteX47" fmla="*/ 258603 w 938688"/>
              <a:gd name="connsiteY47" fmla="*/ 760095 h 938213"/>
              <a:gd name="connsiteX48" fmla="*/ 537685 w 938688"/>
              <a:gd name="connsiteY48" fmla="*/ 743903 h 938213"/>
              <a:gd name="connsiteX49" fmla="*/ 539590 w 938688"/>
              <a:gd name="connsiteY49" fmla="*/ 544830 h 938213"/>
              <a:gd name="connsiteX50" fmla="*/ 495775 w 938688"/>
              <a:gd name="connsiteY50" fmla="*/ 506730 h 938213"/>
              <a:gd name="connsiteX51" fmla="*/ 491013 w 938688"/>
              <a:gd name="connsiteY51" fmla="*/ 438150 h 938213"/>
              <a:gd name="connsiteX52" fmla="*/ 510063 w 938688"/>
              <a:gd name="connsiteY52" fmla="*/ 419100 h 938213"/>
              <a:gd name="connsiteX53" fmla="*/ 521493 w 938688"/>
              <a:gd name="connsiteY53" fmla="*/ 221933 h 938213"/>
              <a:gd name="connsiteX54" fmla="*/ 511968 w 938688"/>
              <a:gd name="connsiteY54" fmla="*/ 207645 h 938213"/>
              <a:gd name="connsiteX55" fmla="*/ 530065 w 938688"/>
              <a:gd name="connsiteY55" fmla="*/ 201930 h 938213"/>
              <a:gd name="connsiteX56" fmla="*/ 588168 w 938688"/>
              <a:gd name="connsiteY56" fmla="*/ 180975 h 938213"/>
              <a:gd name="connsiteX57" fmla="*/ 566260 w 938688"/>
              <a:gd name="connsiteY57" fmla="*/ 180023 h 938213"/>
              <a:gd name="connsiteX58" fmla="*/ 164305 w 938688"/>
              <a:gd name="connsiteY58" fmla="*/ 0 h 938213"/>
              <a:gd name="connsiteX59" fmla="*/ 777715 w 938688"/>
              <a:gd name="connsiteY59" fmla="*/ 0 h 938213"/>
              <a:gd name="connsiteX60" fmla="*/ 925353 w 938688"/>
              <a:gd name="connsiteY60" fmla="*/ 84773 h 938213"/>
              <a:gd name="connsiteX61" fmla="*/ 938688 w 938688"/>
              <a:gd name="connsiteY61" fmla="*/ 149543 h 938213"/>
              <a:gd name="connsiteX62" fmla="*/ 938688 w 938688"/>
              <a:gd name="connsiteY62" fmla="*/ 470535 h 938213"/>
              <a:gd name="connsiteX63" fmla="*/ 938688 w 938688"/>
              <a:gd name="connsiteY63" fmla="*/ 781050 h 938213"/>
              <a:gd name="connsiteX64" fmla="*/ 780573 w 938688"/>
              <a:gd name="connsiteY64" fmla="*/ 938213 h 938213"/>
              <a:gd name="connsiteX65" fmla="*/ 162400 w 938688"/>
              <a:gd name="connsiteY65" fmla="*/ 938213 h 938213"/>
              <a:gd name="connsiteX66" fmla="*/ 1428 w 938688"/>
              <a:gd name="connsiteY66" fmla="*/ 782003 h 938213"/>
              <a:gd name="connsiteX67" fmla="*/ 1428 w 938688"/>
              <a:gd name="connsiteY67" fmla="*/ 157163 h 938213"/>
              <a:gd name="connsiteX68" fmla="*/ 110965 w 938688"/>
              <a:gd name="connsiteY68" fmla="*/ 5715 h 938213"/>
              <a:gd name="connsiteX69" fmla="*/ 164305 w 938688"/>
              <a:gd name="connsiteY69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8688" h="938213">
                <a:moveTo>
                  <a:pt x="436720" y="561975"/>
                </a:moveTo>
                <a:cubicBezTo>
                  <a:pt x="445293" y="561975"/>
                  <a:pt x="452913" y="564832"/>
                  <a:pt x="459581" y="569595"/>
                </a:cubicBezTo>
                <a:cubicBezTo>
                  <a:pt x="479583" y="583882"/>
                  <a:pt x="498633" y="597218"/>
                  <a:pt x="514826" y="613410"/>
                </a:cubicBezTo>
                <a:cubicBezTo>
                  <a:pt x="556736" y="656273"/>
                  <a:pt x="546258" y="721995"/>
                  <a:pt x="492918" y="748665"/>
                </a:cubicBezTo>
                <a:cubicBezTo>
                  <a:pt x="470058" y="760095"/>
                  <a:pt x="445293" y="764858"/>
                  <a:pt x="419576" y="763905"/>
                </a:cubicBezTo>
                <a:cubicBezTo>
                  <a:pt x="378618" y="762952"/>
                  <a:pt x="339566" y="755333"/>
                  <a:pt x="308133" y="726758"/>
                </a:cubicBezTo>
                <a:cubicBezTo>
                  <a:pt x="261461" y="684848"/>
                  <a:pt x="269081" y="617220"/>
                  <a:pt x="324326" y="586740"/>
                </a:cubicBezTo>
                <a:cubicBezTo>
                  <a:pt x="359568" y="567690"/>
                  <a:pt x="397668" y="562927"/>
                  <a:pt x="436720" y="561975"/>
                </a:cubicBezTo>
                <a:close/>
                <a:moveTo>
                  <a:pt x="376713" y="202883"/>
                </a:moveTo>
                <a:cubicBezTo>
                  <a:pt x="409098" y="195263"/>
                  <a:pt x="435768" y="206693"/>
                  <a:pt x="455771" y="231458"/>
                </a:cubicBezTo>
                <a:cubicBezTo>
                  <a:pt x="484346" y="266700"/>
                  <a:pt x="493871" y="309563"/>
                  <a:pt x="496728" y="345758"/>
                </a:cubicBezTo>
                <a:cubicBezTo>
                  <a:pt x="496728" y="396240"/>
                  <a:pt x="482441" y="421005"/>
                  <a:pt x="451961" y="433388"/>
                </a:cubicBezTo>
                <a:cubicBezTo>
                  <a:pt x="419576" y="445770"/>
                  <a:pt x="389095" y="438150"/>
                  <a:pt x="362426" y="406718"/>
                </a:cubicBezTo>
                <a:cubicBezTo>
                  <a:pt x="328136" y="365760"/>
                  <a:pt x="312895" y="318135"/>
                  <a:pt x="321468" y="265748"/>
                </a:cubicBezTo>
                <a:cubicBezTo>
                  <a:pt x="326231" y="234315"/>
                  <a:pt x="344328" y="210503"/>
                  <a:pt x="376713" y="202883"/>
                </a:cubicBezTo>
                <a:close/>
                <a:moveTo>
                  <a:pt x="722470" y="184785"/>
                </a:moveTo>
                <a:cubicBezTo>
                  <a:pt x="710088" y="184785"/>
                  <a:pt x="704373" y="189548"/>
                  <a:pt x="704373" y="201930"/>
                </a:cubicBezTo>
                <a:cubicBezTo>
                  <a:pt x="704373" y="213360"/>
                  <a:pt x="704373" y="225743"/>
                  <a:pt x="704373" y="237173"/>
                </a:cubicBezTo>
                <a:cubicBezTo>
                  <a:pt x="703420" y="267653"/>
                  <a:pt x="702468" y="269558"/>
                  <a:pt x="672940" y="269558"/>
                </a:cubicBezTo>
                <a:cubicBezTo>
                  <a:pt x="659605" y="269558"/>
                  <a:pt x="646270" y="269558"/>
                  <a:pt x="632936" y="269558"/>
                </a:cubicBezTo>
                <a:cubicBezTo>
                  <a:pt x="620553" y="269558"/>
                  <a:pt x="616743" y="276225"/>
                  <a:pt x="616743" y="287655"/>
                </a:cubicBezTo>
                <a:cubicBezTo>
                  <a:pt x="616743" y="299085"/>
                  <a:pt x="621505" y="303848"/>
                  <a:pt x="632936" y="303848"/>
                </a:cubicBezTo>
                <a:cubicBezTo>
                  <a:pt x="641508" y="303848"/>
                  <a:pt x="651033" y="303848"/>
                  <a:pt x="659605" y="303848"/>
                </a:cubicBezTo>
                <a:cubicBezTo>
                  <a:pt x="704373" y="303848"/>
                  <a:pt x="704373" y="303848"/>
                  <a:pt x="704373" y="348615"/>
                </a:cubicBezTo>
                <a:cubicBezTo>
                  <a:pt x="704373" y="355283"/>
                  <a:pt x="704373" y="361950"/>
                  <a:pt x="704373" y="368618"/>
                </a:cubicBezTo>
                <a:cubicBezTo>
                  <a:pt x="703420" y="380048"/>
                  <a:pt x="703420" y="388620"/>
                  <a:pt x="719613" y="388620"/>
                </a:cubicBezTo>
                <a:cubicBezTo>
                  <a:pt x="734853" y="388620"/>
                  <a:pt x="740568" y="382905"/>
                  <a:pt x="739615" y="368618"/>
                </a:cubicBezTo>
                <a:cubicBezTo>
                  <a:pt x="739615" y="355283"/>
                  <a:pt x="740568" y="341948"/>
                  <a:pt x="739615" y="328613"/>
                </a:cubicBezTo>
                <a:cubicBezTo>
                  <a:pt x="738663" y="308610"/>
                  <a:pt x="747236" y="301943"/>
                  <a:pt x="766286" y="302895"/>
                </a:cubicBezTo>
                <a:cubicBezTo>
                  <a:pt x="779620" y="303848"/>
                  <a:pt x="793908" y="302895"/>
                  <a:pt x="808195" y="302895"/>
                </a:cubicBezTo>
                <a:cubicBezTo>
                  <a:pt x="820578" y="302895"/>
                  <a:pt x="825340" y="296228"/>
                  <a:pt x="825340" y="285750"/>
                </a:cubicBezTo>
                <a:cubicBezTo>
                  <a:pt x="825340" y="274320"/>
                  <a:pt x="820578" y="269558"/>
                  <a:pt x="809148" y="269558"/>
                </a:cubicBezTo>
                <a:cubicBezTo>
                  <a:pt x="792003" y="269558"/>
                  <a:pt x="775811" y="269558"/>
                  <a:pt x="759618" y="269558"/>
                </a:cubicBezTo>
                <a:cubicBezTo>
                  <a:pt x="745330" y="270510"/>
                  <a:pt x="739615" y="263843"/>
                  <a:pt x="739615" y="249555"/>
                </a:cubicBezTo>
                <a:cubicBezTo>
                  <a:pt x="739615" y="234315"/>
                  <a:pt x="739615" y="218123"/>
                  <a:pt x="739615" y="202883"/>
                </a:cubicBezTo>
                <a:cubicBezTo>
                  <a:pt x="739615" y="190500"/>
                  <a:pt x="734853" y="184785"/>
                  <a:pt x="722470" y="184785"/>
                </a:cubicBezTo>
                <a:close/>
                <a:moveTo>
                  <a:pt x="566260" y="180023"/>
                </a:moveTo>
                <a:cubicBezTo>
                  <a:pt x="509110" y="181928"/>
                  <a:pt x="451960" y="177165"/>
                  <a:pt x="394810" y="183833"/>
                </a:cubicBezTo>
                <a:cubicBezTo>
                  <a:pt x="362425" y="187643"/>
                  <a:pt x="334803" y="200025"/>
                  <a:pt x="309085" y="219075"/>
                </a:cubicBezTo>
                <a:cubicBezTo>
                  <a:pt x="247173" y="265748"/>
                  <a:pt x="236695" y="355283"/>
                  <a:pt x="286225" y="412433"/>
                </a:cubicBezTo>
                <a:cubicBezTo>
                  <a:pt x="313848" y="444818"/>
                  <a:pt x="350995" y="455295"/>
                  <a:pt x="391953" y="454343"/>
                </a:cubicBezTo>
                <a:cubicBezTo>
                  <a:pt x="408145" y="453390"/>
                  <a:pt x="415765" y="457200"/>
                  <a:pt x="409098" y="475298"/>
                </a:cubicBezTo>
                <a:cubicBezTo>
                  <a:pt x="405288" y="485775"/>
                  <a:pt x="408145" y="496253"/>
                  <a:pt x="411003" y="507683"/>
                </a:cubicBezTo>
                <a:cubicBezTo>
                  <a:pt x="413860" y="520065"/>
                  <a:pt x="432910" y="531495"/>
                  <a:pt x="422433" y="541973"/>
                </a:cubicBezTo>
                <a:cubicBezTo>
                  <a:pt x="413860" y="550545"/>
                  <a:pt x="395763" y="547688"/>
                  <a:pt x="381475" y="549593"/>
                </a:cubicBezTo>
                <a:cubicBezTo>
                  <a:pt x="381475" y="549593"/>
                  <a:pt x="380523" y="549593"/>
                  <a:pt x="379570" y="549593"/>
                </a:cubicBezTo>
                <a:cubicBezTo>
                  <a:pt x="335755" y="554355"/>
                  <a:pt x="294798" y="566738"/>
                  <a:pt x="259555" y="593408"/>
                </a:cubicBezTo>
                <a:cubicBezTo>
                  <a:pt x="199548" y="638175"/>
                  <a:pt x="199548" y="716280"/>
                  <a:pt x="258603" y="760095"/>
                </a:cubicBezTo>
                <a:cubicBezTo>
                  <a:pt x="327183" y="810578"/>
                  <a:pt x="472915" y="802005"/>
                  <a:pt x="537685" y="743903"/>
                </a:cubicBezTo>
                <a:cubicBezTo>
                  <a:pt x="604361" y="684848"/>
                  <a:pt x="605313" y="603885"/>
                  <a:pt x="539590" y="544830"/>
                </a:cubicBezTo>
                <a:cubicBezTo>
                  <a:pt x="525303" y="531495"/>
                  <a:pt x="510063" y="520065"/>
                  <a:pt x="495775" y="506730"/>
                </a:cubicBezTo>
                <a:cubicBezTo>
                  <a:pt x="471010" y="483870"/>
                  <a:pt x="470058" y="463868"/>
                  <a:pt x="491013" y="438150"/>
                </a:cubicBezTo>
                <a:cubicBezTo>
                  <a:pt x="496728" y="430530"/>
                  <a:pt x="503395" y="424815"/>
                  <a:pt x="510063" y="419100"/>
                </a:cubicBezTo>
                <a:cubicBezTo>
                  <a:pt x="573880" y="370523"/>
                  <a:pt x="572928" y="270510"/>
                  <a:pt x="521493" y="221933"/>
                </a:cubicBezTo>
                <a:cubicBezTo>
                  <a:pt x="517683" y="217170"/>
                  <a:pt x="510063" y="213360"/>
                  <a:pt x="511968" y="207645"/>
                </a:cubicBezTo>
                <a:cubicBezTo>
                  <a:pt x="514825" y="200025"/>
                  <a:pt x="523398" y="201930"/>
                  <a:pt x="530065" y="201930"/>
                </a:cubicBezTo>
                <a:cubicBezTo>
                  <a:pt x="551020" y="202883"/>
                  <a:pt x="571023" y="199073"/>
                  <a:pt x="588168" y="180975"/>
                </a:cubicBezTo>
                <a:cubicBezTo>
                  <a:pt x="578643" y="180975"/>
                  <a:pt x="572928" y="180023"/>
                  <a:pt x="566260" y="180023"/>
                </a:cubicBezTo>
                <a:close/>
                <a:moveTo>
                  <a:pt x="164305" y="0"/>
                </a:moveTo>
                <a:cubicBezTo>
                  <a:pt x="368140" y="0"/>
                  <a:pt x="572928" y="0"/>
                  <a:pt x="777715" y="0"/>
                </a:cubicBezTo>
                <a:cubicBezTo>
                  <a:pt x="842486" y="0"/>
                  <a:pt x="894873" y="23813"/>
                  <a:pt x="925353" y="84773"/>
                </a:cubicBezTo>
                <a:cubicBezTo>
                  <a:pt x="934878" y="104775"/>
                  <a:pt x="938688" y="126683"/>
                  <a:pt x="938688" y="149543"/>
                </a:cubicBezTo>
                <a:cubicBezTo>
                  <a:pt x="938688" y="256223"/>
                  <a:pt x="938688" y="363855"/>
                  <a:pt x="938688" y="470535"/>
                </a:cubicBezTo>
                <a:cubicBezTo>
                  <a:pt x="938688" y="574358"/>
                  <a:pt x="938688" y="677228"/>
                  <a:pt x="938688" y="781050"/>
                </a:cubicBezTo>
                <a:cubicBezTo>
                  <a:pt x="938688" y="880110"/>
                  <a:pt x="880586" y="938213"/>
                  <a:pt x="780573" y="938213"/>
                </a:cubicBezTo>
                <a:cubicBezTo>
                  <a:pt x="574833" y="938213"/>
                  <a:pt x="368140" y="938213"/>
                  <a:pt x="162400" y="938213"/>
                </a:cubicBezTo>
                <a:cubicBezTo>
                  <a:pt x="62388" y="938213"/>
                  <a:pt x="2380" y="882968"/>
                  <a:pt x="1428" y="782003"/>
                </a:cubicBezTo>
                <a:cubicBezTo>
                  <a:pt x="-477" y="573405"/>
                  <a:pt x="-477" y="365760"/>
                  <a:pt x="1428" y="157163"/>
                </a:cubicBezTo>
                <a:cubicBezTo>
                  <a:pt x="1428" y="76200"/>
                  <a:pt x="42385" y="22860"/>
                  <a:pt x="110965" y="5715"/>
                </a:cubicBezTo>
                <a:cubicBezTo>
                  <a:pt x="128110" y="1905"/>
                  <a:pt x="146208" y="0"/>
                  <a:pt x="16430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E6109D-B300-460C-9266-76C6B7499AE6}"/>
              </a:ext>
            </a:extLst>
          </p:cNvPr>
          <p:cNvSpPr/>
          <p:nvPr/>
        </p:nvSpPr>
        <p:spPr>
          <a:xfrm>
            <a:off x="4425268" y="3807833"/>
            <a:ext cx="256482" cy="256083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C8C9285-7E9C-45D6-BF9B-9DE37EE80CA6}"/>
              </a:ext>
            </a:extLst>
          </p:cNvPr>
          <p:cNvSpPr/>
          <p:nvPr/>
        </p:nvSpPr>
        <p:spPr>
          <a:xfrm>
            <a:off x="5186589" y="2228063"/>
            <a:ext cx="259665" cy="258416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396589-1AC3-439D-923F-A5E3E143265D}"/>
              </a:ext>
            </a:extLst>
          </p:cNvPr>
          <p:cNvSpPr/>
          <p:nvPr/>
        </p:nvSpPr>
        <p:spPr>
          <a:xfrm>
            <a:off x="7125237" y="3066529"/>
            <a:ext cx="256760" cy="255776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A0CB5A87-AAEA-4252-8BB7-899EE04D829E}"/>
              </a:ext>
            </a:extLst>
          </p:cNvPr>
          <p:cNvSpPr/>
          <p:nvPr/>
        </p:nvSpPr>
        <p:spPr>
          <a:xfrm>
            <a:off x="5989038" y="3288628"/>
            <a:ext cx="254999" cy="25499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24791055-80D0-4C8A-A075-20C98F870FAD}"/>
              </a:ext>
            </a:extLst>
          </p:cNvPr>
          <p:cNvSpPr/>
          <p:nvPr/>
        </p:nvSpPr>
        <p:spPr>
          <a:xfrm>
            <a:off x="6847067" y="3674747"/>
            <a:ext cx="255027" cy="25499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2">
            <a:extLst>
              <a:ext uri="{FF2B5EF4-FFF2-40B4-BE49-F238E27FC236}">
                <a16:creationId xmlns:a16="http://schemas.microsoft.com/office/drawing/2014/main" id="{AAFF6C5A-BEDA-41E7-95B9-F4A8C6A104FC}"/>
              </a:ext>
            </a:extLst>
          </p:cNvPr>
          <p:cNvSpPr/>
          <p:nvPr/>
        </p:nvSpPr>
        <p:spPr>
          <a:xfrm>
            <a:off x="7520380" y="3824743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2607490" y="1396226"/>
                </a:moveTo>
                <a:lnTo>
                  <a:pt x="2607493" y="1396226"/>
                </a:lnTo>
                <a:lnTo>
                  <a:pt x="2900480" y="1396226"/>
                </a:lnTo>
                <a:cubicBezTo>
                  <a:pt x="2950186" y="1396226"/>
                  <a:pt x="2990480" y="1436520"/>
                  <a:pt x="2990480" y="1486226"/>
                </a:cubicBezTo>
                <a:cubicBezTo>
                  <a:pt x="2990480" y="1535932"/>
                  <a:pt x="2950186" y="1576226"/>
                  <a:pt x="2900480" y="1576226"/>
                </a:cubicBezTo>
                <a:lnTo>
                  <a:pt x="2697490" y="1576226"/>
                </a:lnTo>
                <a:lnTo>
                  <a:pt x="2697490" y="1706676"/>
                </a:lnTo>
                <a:lnTo>
                  <a:pt x="2900480" y="1706676"/>
                </a:lnTo>
                <a:cubicBezTo>
                  <a:pt x="2950186" y="1706676"/>
                  <a:pt x="2990480" y="1746970"/>
                  <a:pt x="2990480" y="1796676"/>
                </a:cubicBezTo>
                <a:cubicBezTo>
                  <a:pt x="2990480" y="1846382"/>
                  <a:pt x="2950186" y="1886676"/>
                  <a:pt x="2900480" y="1886676"/>
                </a:cubicBezTo>
                <a:lnTo>
                  <a:pt x="2697490" y="1886676"/>
                </a:lnTo>
                <a:lnTo>
                  <a:pt x="2697490" y="1987805"/>
                </a:lnTo>
                <a:lnTo>
                  <a:pt x="2900480" y="1987805"/>
                </a:lnTo>
                <a:cubicBezTo>
                  <a:pt x="2950186" y="1987805"/>
                  <a:pt x="2990480" y="2028099"/>
                  <a:pt x="2990480" y="2077805"/>
                </a:cubicBezTo>
                <a:cubicBezTo>
                  <a:pt x="2990480" y="2127511"/>
                  <a:pt x="2950186" y="2167805"/>
                  <a:pt x="2900480" y="2167805"/>
                </a:cubicBezTo>
                <a:lnTo>
                  <a:pt x="2607491" y="2167805"/>
                </a:lnTo>
                <a:cubicBezTo>
                  <a:pt x="2557785" y="2167805"/>
                  <a:pt x="2517491" y="2127511"/>
                  <a:pt x="2517491" y="2077805"/>
                </a:cubicBezTo>
                <a:lnTo>
                  <a:pt x="2518558" y="2072520"/>
                </a:lnTo>
                <a:cubicBezTo>
                  <a:pt x="2517543" y="2070807"/>
                  <a:pt x="2517490" y="2069026"/>
                  <a:pt x="2517490" y="2067233"/>
                </a:cubicBezTo>
                <a:lnTo>
                  <a:pt x="2517490" y="1486226"/>
                </a:lnTo>
                <a:cubicBezTo>
                  <a:pt x="2517490" y="1436520"/>
                  <a:pt x="2557784" y="1396226"/>
                  <a:pt x="2607490" y="1396226"/>
                </a:cubicBezTo>
                <a:close/>
                <a:moveTo>
                  <a:pt x="1892179" y="1396226"/>
                </a:moveTo>
                <a:cubicBezTo>
                  <a:pt x="1933277" y="1396226"/>
                  <a:pt x="1967940" y="1423772"/>
                  <a:pt x="1977253" y="1461826"/>
                </a:cubicBezTo>
                <a:cubicBezTo>
                  <a:pt x="1983784" y="1464928"/>
                  <a:pt x="1988782" y="1470082"/>
                  <a:pt x="1993205" y="1475928"/>
                </a:cubicBezTo>
                <a:lnTo>
                  <a:pt x="2249400" y="1814563"/>
                </a:lnTo>
                <a:lnTo>
                  <a:pt x="2249400" y="1486226"/>
                </a:lnTo>
                <a:cubicBezTo>
                  <a:pt x="2249400" y="1436520"/>
                  <a:pt x="2289694" y="1396226"/>
                  <a:pt x="2339400" y="1396226"/>
                </a:cubicBezTo>
                <a:cubicBezTo>
                  <a:pt x="2389106" y="1396226"/>
                  <a:pt x="2429400" y="1436520"/>
                  <a:pt x="2429400" y="1486226"/>
                </a:cubicBezTo>
                <a:lnTo>
                  <a:pt x="2429400" y="2067233"/>
                </a:lnTo>
                <a:cubicBezTo>
                  <a:pt x="2429400" y="2116939"/>
                  <a:pt x="2389106" y="2157233"/>
                  <a:pt x="2339400" y="2157233"/>
                </a:cubicBezTo>
                <a:lnTo>
                  <a:pt x="2314279" y="2152162"/>
                </a:lnTo>
                <a:cubicBezTo>
                  <a:pt x="2312282" y="2152300"/>
                  <a:pt x="2310334" y="2152010"/>
                  <a:pt x="2308518" y="2150998"/>
                </a:cubicBezTo>
                <a:cubicBezTo>
                  <a:pt x="2306291" y="2150974"/>
                  <a:pt x="2304354" y="2150181"/>
                  <a:pt x="2302610" y="2148976"/>
                </a:cubicBezTo>
                <a:cubicBezTo>
                  <a:pt x="2283211" y="2145448"/>
                  <a:pt x="2265611" y="2134330"/>
                  <a:pt x="2252821" y="2117425"/>
                </a:cubicBezTo>
                <a:lnTo>
                  <a:pt x="1982179" y="1759694"/>
                </a:lnTo>
                <a:lnTo>
                  <a:pt x="1982179" y="2067233"/>
                </a:lnTo>
                <a:cubicBezTo>
                  <a:pt x="1982179" y="2116939"/>
                  <a:pt x="1941885" y="2157233"/>
                  <a:pt x="1892179" y="2157233"/>
                </a:cubicBezTo>
                <a:cubicBezTo>
                  <a:pt x="1842473" y="2157233"/>
                  <a:pt x="1802179" y="2116939"/>
                  <a:pt x="1802179" y="2067233"/>
                </a:cubicBezTo>
                <a:lnTo>
                  <a:pt x="1802179" y="1486226"/>
                </a:lnTo>
                <a:cubicBezTo>
                  <a:pt x="1802179" y="1436520"/>
                  <a:pt x="1842473" y="1396226"/>
                  <a:pt x="1892179" y="1396226"/>
                </a:cubicBezTo>
                <a:close/>
                <a:moveTo>
                  <a:pt x="1624958" y="1396226"/>
                </a:moveTo>
                <a:cubicBezTo>
                  <a:pt x="1674664" y="1396226"/>
                  <a:pt x="1714958" y="1436520"/>
                  <a:pt x="1714958" y="1486226"/>
                </a:cubicBezTo>
                <a:lnTo>
                  <a:pt x="1714958" y="2067233"/>
                </a:lnTo>
                <a:cubicBezTo>
                  <a:pt x="1714958" y="2116939"/>
                  <a:pt x="1674664" y="2157233"/>
                  <a:pt x="1624958" y="2157233"/>
                </a:cubicBezTo>
                <a:cubicBezTo>
                  <a:pt x="1575252" y="2157233"/>
                  <a:pt x="1534958" y="2116939"/>
                  <a:pt x="1534958" y="2067233"/>
                </a:cubicBezTo>
                <a:lnTo>
                  <a:pt x="1534958" y="1486226"/>
                </a:lnTo>
                <a:cubicBezTo>
                  <a:pt x="1534958" y="1436520"/>
                  <a:pt x="1575252" y="1396226"/>
                  <a:pt x="1624958" y="1396226"/>
                </a:cubicBezTo>
                <a:close/>
                <a:moveTo>
                  <a:pt x="1107687" y="1396226"/>
                </a:moveTo>
                <a:cubicBezTo>
                  <a:pt x="1157393" y="1396226"/>
                  <a:pt x="1197687" y="1436520"/>
                  <a:pt x="1197687" y="1486226"/>
                </a:cubicBezTo>
                <a:lnTo>
                  <a:pt x="1197687" y="1987804"/>
                </a:lnTo>
                <a:lnTo>
                  <a:pt x="1392703" y="1987804"/>
                </a:lnTo>
                <a:cubicBezTo>
                  <a:pt x="1442409" y="1987804"/>
                  <a:pt x="1482703" y="2028098"/>
                  <a:pt x="1482703" y="2077804"/>
                </a:cubicBezTo>
                <a:cubicBezTo>
                  <a:pt x="1482703" y="2127510"/>
                  <a:pt x="1442409" y="2167804"/>
                  <a:pt x="1392703" y="2167804"/>
                </a:cubicBezTo>
                <a:lnTo>
                  <a:pt x="1107687" y="2167804"/>
                </a:lnTo>
                <a:cubicBezTo>
                  <a:pt x="1057981" y="2167804"/>
                  <a:pt x="1017687" y="2127510"/>
                  <a:pt x="1017687" y="2077804"/>
                </a:cubicBezTo>
                <a:lnTo>
                  <a:pt x="1018754" y="2072519"/>
                </a:lnTo>
                <a:cubicBezTo>
                  <a:pt x="1017739" y="2070806"/>
                  <a:pt x="1017687" y="2069025"/>
                  <a:pt x="1017687" y="2067233"/>
                </a:cubicBezTo>
                <a:lnTo>
                  <a:pt x="1017687" y="1486226"/>
                </a:lnTo>
                <a:cubicBezTo>
                  <a:pt x="1017687" y="1436520"/>
                  <a:pt x="1057981" y="1396226"/>
                  <a:pt x="1107687" y="1396226"/>
                </a:cubicBezTo>
                <a:close/>
                <a:moveTo>
                  <a:pt x="1980220" y="564375"/>
                </a:moveTo>
                <a:cubicBezTo>
                  <a:pt x="1154987" y="564375"/>
                  <a:pt x="486004" y="1107581"/>
                  <a:pt x="486004" y="1777659"/>
                </a:cubicBezTo>
                <a:cubicBezTo>
                  <a:pt x="486004" y="2401690"/>
                  <a:pt x="1066203" y="2915687"/>
                  <a:pt x="1812523" y="2982830"/>
                </a:cubicBezTo>
                <a:cubicBezTo>
                  <a:pt x="1958634" y="3025646"/>
                  <a:pt x="1856317" y="3253652"/>
                  <a:pt x="1853662" y="3361912"/>
                </a:cubicBezTo>
                <a:cubicBezTo>
                  <a:pt x="1848214" y="3540567"/>
                  <a:pt x="2675239" y="2976604"/>
                  <a:pt x="3034494" y="2637275"/>
                </a:cubicBezTo>
                <a:cubicBezTo>
                  <a:pt x="3306277" y="2417674"/>
                  <a:pt x="3474436" y="2113612"/>
                  <a:pt x="3474436" y="1777659"/>
                </a:cubicBezTo>
                <a:cubicBezTo>
                  <a:pt x="3474436" y="1107581"/>
                  <a:pt x="2805453" y="564375"/>
                  <a:pt x="1980220" y="564375"/>
                </a:cubicBezTo>
                <a:close/>
                <a:moveTo>
                  <a:pt x="660087" y="0"/>
                </a:moveTo>
                <a:lnTo>
                  <a:pt x="3300353" y="0"/>
                </a:lnTo>
                <a:cubicBezTo>
                  <a:pt x="3664909" y="0"/>
                  <a:pt x="3960440" y="295531"/>
                  <a:pt x="3960440" y="660087"/>
                </a:cubicBezTo>
                <a:lnTo>
                  <a:pt x="3960440" y="3300353"/>
                </a:lnTo>
                <a:cubicBezTo>
                  <a:pt x="3960440" y="3664909"/>
                  <a:pt x="3664909" y="3960440"/>
                  <a:pt x="3300353" y="3960440"/>
                </a:cubicBezTo>
                <a:lnTo>
                  <a:pt x="660087" y="3960440"/>
                </a:lnTo>
                <a:cubicBezTo>
                  <a:pt x="295531" y="3960440"/>
                  <a:pt x="0" y="3664909"/>
                  <a:pt x="0" y="3300353"/>
                </a:cubicBezTo>
                <a:lnTo>
                  <a:pt x="0" y="660087"/>
                </a:lnTo>
                <a:cubicBezTo>
                  <a:pt x="0" y="295531"/>
                  <a:pt x="295531" y="0"/>
                  <a:pt x="6600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E195CF11-F1F0-4D36-ACCF-8E7406D7AAFA}"/>
              </a:ext>
            </a:extLst>
          </p:cNvPr>
          <p:cNvSpPr/>
          <p:nvPr/>
        </p:nvSpPr>
        <p:spPr>
          <a:xfrm>
            <a:off x="5159330" y="3673714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6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BAD21-D4A9-4FC9-83CA-E84C458F63C7}"/>
              </a:ext>
            </a:extLst>
          </p:cNvPr>
          <p:cNvSpPr txBox="1"/>
          <p:nvPr/>
        </p:nvSpPr>
        <p:spPr>
          <a:xfrm>
            <a:off x="5936074" y="4526700"/>
            <a:ext cx="21936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EA67F-70D5-4422-9CF1-5330888C9053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5FEEA55D-1E7A-4D27-B848-C828FDDE78D7}"/>
              </a:ext>
            </a:extLst>
          </p:cNvPr>
          <p:cNvGrpSpPr/>
          <p:nvPr/>
        </p:nvGrpSpPr>
        <p:grpSpPr>
          <a:xfrm>
            <a:off x="3809747" y="5633139"/>
            <a:ext cx="4320000" cy="923330"/>
            <a:chOff x="7319298" y="1641574"/>
            <a:chExt cx="43200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E9897-61E8-4B46-907E-B429EA747BE5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151AF-0955-41B1-AF5C-DD9EE5BD4AB6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66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27B06-5C35-4640-9D06-ADB314235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3609"/>
            <a:ext cx="12192000" cy="368759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31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BA947885-F850-45C5-8F18-11C006EDE38A}"/>
              </a:ext>
            </a:extLst>
          </p:cNvPr>
          <p:cNvGrpSpPr/>
          <p:nvPr/>
        </p:nvGrpSpPr>
        <p:grpSpPr>
          <a:xfrm>
            <a:off x="4350000" y="1707162"/>
            <a:ext cx="3492000" cy="710089"/>
            <a:chOff x="4503706" y="1678585"/>
            <a:chExt cx="3492000" cy="7100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8E5B2-5EB4-4A68-B831-4AF8E998422F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4669B-F640-4013-B893-64742132FDA2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D75C3701-87A5-4551-B8AE-1CC2F36F8C21}"/>
              </a:ext>
            </a:extLst>
          </p:cNvPr>
          <p:cNvGrpSpPr/>
          <p:nvPr/>
        </p:nvGrpSpPr>
        <p:grpSpPr>
          <a:xfrm>
            <a:off x="8168898" y="5188028"/>
            <a:ext cx="3036874" cy="894755"/>
            <a:chOff x="8392426" y="4959422"/>
            <a:chExt cx="2160000" cy="8947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48E0-DD11-48C7-B8D6-0F84D106DB56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28F39E-4F7C-4F0E-8018-135EAD16F0E2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986236" y="5188028"/>
            <a:ext cx="3033498" cy="894755"/>
            <a:chOff x="1940385" y="4959422"/>
            <a:chExt cx="2160000" cy="8947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78476300-B6ED-4F02-AC96-64D672C75A74}"/>
              </a:ext>
            </a:extLst>
          </p:cNvPr>
          <p:cNvGrpSpPr/>
          <p:nvPr/>
        </p:nvGrpSpPr>
        <p:grpSpPr>
          <a:xfrm>
            <a:off x="1181103" y="2864996"/>
            <a:ext cx="3033498" cy="894755"/>
            <a:chOff x="2135560" y="2864992"/>
            <a:chExt cx="2160000" cy="8947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BBCAE-CDA3-4D17-88DE-EC4FBCC3278B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A7DC2-672B-47EB-BB20-4771B6155563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">
            <a:extLst>
              <a:ext uri="{FF2B5EF4-FFF2-40B4-BE49-F238E27FC236}">
                <a16:creationId xmlns:a16="http://schemas.microsoft.com/office/drawing/2014/main" id="{34E64286-C3F8-4341-91D3-F85704B570D4}"/>
              </a:ext>
            </a:extLst>
          </p:cNvPr>
          <p:cNvGrpSpPr/>
          <p:nvPr/>
        </p:nvGrpSpPr>
        <p:grpSpPr>
          <a:xfrm>
            <a:off x="7974030" y="2864996"/>
            <a:ext cx="3036874" cy="894755"/>
            <a:chOff x="8054990" y="2864992"/>
            <a:chExt cx="2160000" cy="8947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E9936-99D0-449E-97D0-EF00D3603CED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3B0637-C297-40E8-8BB1-11C07672B2F2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rapezoid 10">
            <a:extLst>
              <a:ext uri="{FF2B5EF4-FFF2-40B4-BE49-F238E27FC236}">
                <a16:creationId xmlns:a16="http://schemas.microsoft.com/office/drawing/2014/main" id="{2C22FF9D-B654-4C5E-A68D-E8DFE26530C6}"/>
              </a:ext>
            </a:extLst>
          </p:cNvPr>
          <p:cNvSpPr/>
          <p:nvPr/>
        </p:nvSpPr>
        <p:spPr>
          <a:xfrm>
            <a:off x="7055516" y="3272159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3" name="Rounded Rectangle 12">
            <a:extLst>
              <a:ext uri="{FF2B5EF4-FFF2-40B4-BE49-F238E27FC236}">
                <a16:creationId xmlns:a16="http://schemas.microsoft.com/office/drawing/2014/main" id="{CC8E4C2F-A0B0-49CD-B216-B920D1E0C1F6}"/>
              </a:ext>
            </a:extLst>
          </p:cNvPr>
          <p:cNvSpPr>
            <a:spLocks noChangeAspect="1"/>
          </p:cNvSpPr>
          <p:nvPr/>
        </p:nvSpPr>
        <p:spPr>
          <a:xfrm>
            <a:off x="4257525" y="449704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211EAA99-14F8-4515-8797-6176359AC84A}"/>
              </a:ext>
            </a:extLst>
          </p:cNvPr>
          <p:cNvSpPr>
            <a:spLocks noChangeAspect="1"/>
          </p:cNvSpPr>
          <p:nvPr/>
        </p:nvSpPr>
        <p:spPr>
          <a:xfrm>
            <a:off x="5864571" y="2730724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D0FE886D-BAE4-4E63-AB26-BB8F375A51E0}"/>
              </a:ext>
            </a:extLst>
          </p:cNvPr>
          <p:cNvSpPr>
            <a:spLocks/>
          </p:cNvSpPr>
          <p:nvPr/>
        </p:nvSpPr>
        <p:spPr>
          <a:xfrm>
            <a:off x="4736206" y="3332872"/>
            <a:ext cx="379221" cy="379221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A1B079C5-4D49-46E6-BECC-5078DEF82E25}"/>
              </a:ext>
            </a:extLst>
          </p:cNvPr>
          <p:cNvSpPr>
            <a:spLocks noChangeAspect="1"/>
          </p:cNvSpPr>
          <p:nvPr/>
        </p:nvSpPr>
        <p:spPr>
          <a:xfrm>
            <a:off x="7577213" y="440910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78853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7964026" y="700593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23">
            <a:extLst>
              <a:ext uri="{FF2B5EF4-FFF2-40B4-BE49-F238E27FC236}">
                <a16:creationId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2A97B8C-3291-4E3E-8344-F813906EB07F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7" name="Rounded Rectangle 5">
            <a:extLst>
              <a:ext uri="{FF2B5EF4-FFF2-40B4-BE49-F238E27FC236}">
                <a16:creationId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8" name="Rounded Rectangular Callout 47">
            <a:extLst>
              <a:ext uri="{FF2B5EF4-FFF2-40B4-BE49-F238E27FC236}">
                <a16:creationId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9" name="Rounded Rectangular Callout 47">
            <a:extLst>
              <a:ext uri="{FF2B5EF4-FFF2-40B4-BE49-F238E27FC236}">
                <a16:creationId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7" name="Rounded Rectangular Callout 47">
            <a:extLst>
              <a:ext uri="{FF2B5EF4-FFF2-40B4-BE49-F238E27FC236}">
                <a16:creationId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8" name="Rounded Rectangular Callout 47">
            <a:extLst>
              <a:ext uri="{FF2B5EF4-FFF2-40B4-BE49-F238E27FC236}">
                <a16:creationId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9" name="Rounded Rectangular Callout 47">
            <a:extLst>
              <a:ext uri="{FF2B5EF4-FFF2-40B4-BE49-F238E27FC236}">
                <a16:creationId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Heart 282">
            <a:extLst>
              <a:ext uri="{FF2B5EF4-FFF2-40B4-BE49-F238E27FC236}">
                <a16:creationId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Heart 283">
            <a:extLst>
              <a:ext uri="{FF2B5EF4-FFF2-40B4-BE49-F238E27FC236}">
                <a16:creationId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Heart 284">
            <a:extLst>
              <a:ext uri="{FF2B5EF4-FFF2-40B4-BE49-F238E27FC236}">
                <a16:creationId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Rounded Rectangle 2">
            <a:extLst>
              <a:ext uri="{FF2B5EF4-FFF2-40B4-BE49-F238E27FC236}">
                <a16:creationId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8960535" y="3206175"/>
            <a:ext cx="2687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</a:p>
        </p:txBody>
      </p:sp>
      <p:sp>
        <p:nvSpPr>
          <p:cNvPr id="349" name="Text Placeholder 27">
            <a:extLst>
              <a:ext uri="{FF2B5EF4-FFF2-40B4-BE49-F238E27FC236}">
                <a16:creationId xmlns:a16="http://schemas.microsoft.com/office/drawing/2014/main" id="{1BC02A68-B8C5-4BEC-92B4-E595C03291B9}"/>
              </a:ext>
            </a:extLst>
          </p:cNvPr>
          <p:cNvSpPr txBox="1">
            <a:spLocks/>
          </p:cNvSpPr>
          <p:nvPr/>
        </p:nvSpPr>
        <p:spPr>
          <a:xfrm>
            <a:off x="9605246" y="5778379"/>
            <a:ext cx="2042384" cy="2987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/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107929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1ABA7BA5-6CBC-4889-B348-9AD65D51C7AE}"/>
              </a:ext>
            </a:extLst>
          </p:cNvPr>
          <p:cNvSpPr/>
          <p:nvPr/>
        </p:nvSpPr>
        <p:spPr>
          <a:xfrm>
            <a:off x="0" y="3231962"/>
            <a:ext cx="12192000" cy="300691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EA333-B800-41F8-945F-92327D7B3517}"/>
              </a:ext>
            </a:extLst>
          </p:cNvPr>
          <p:cNvSpPr txBox="1"/>
          <p:nvPr/>
        </p:nvSpPr>
        <p:spPr>
          <a:xfrm>
            <a:off x="922957" y="42766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BB159-82B8-47DE-A4AD-6E6328AAAB5A}"/>
              </a:ext>
            </a:extLst>
          </p:cNvPr>
          <p:cNvSpPr txBox="1"/>
          <p:nvPr/>
        </p:nvSpPr>
        <p:spPr>
          <a:xfrm>
            <a:off x="9315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B260C-363B-4A5D-B4B2-9EB356BDA673}"/>
              </a:ext>
            </a:extLst>
          </p:cNvPr>
          <p:cNvSpPr txBox="1"/>
          <p:nvPr/>
        </p:nvSpPr>
        <p:spPr>
          <a:xfrm>
            <a:off x="3745984" y="42893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F7FD2-FD7B-4D77-88E5-BDFBE7DA067D}"/>
              </a:ext>
            </a:extLst>
          </p:cNvPr>
          <p:cNvSpPr txBox="1"/>
          <p:nvPr/>
        </p:nvSpPr>
        <p:spPr>
          <a:xfrm>
            <a:off x="6569011" y="43020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3613E-5C2F-43B1-8C77-E65BF477FE13}"/>
              </a:ext>
            </a:extLst>
          </p:cNvPr>
          <p:cNvSpPr txBox="1"/>
          <p:nvPr/>
        </p:nvSpPr>
        <p:spPr>
          <a:xfrm>
            <a:off x="9392038" y="43147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7141E-BA71-4804-9EF6-4AA87C8F04B5}"/>
              </a:ext>
            </a:extLst>
          </p:cNvPr>
          <p:cNvSpPr txBox="1"/>
          <p:nvPr/>
        </p:nvSpPr>
        <p:spPr>
          <a:xfrm>
            <a:off x="3765380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97CE-D660-4518-BA14-CB88459FA202}"/>
              </a:ext>
            </a:extLst>
          </p:cNvPr>
          <p:cNvSpPr txBox="1"/>
          <p:nvPr/>
        </p:nvSpPr>
        <p:spPr>
          <a:xfrm>
            <a:off x="6599213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6A58D-6890-4DAD-94ED-A8E6F9F9B444}"/>
              </a:ext>
            </a:extLst>
          </p:cNvPr>
          <p:cNvSpPr txBox="1"/>
          <p:nvPr/>
        </p:nvSpPr>
        <p:spPr>
          <a:xfrm>
            <a:off x="94330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CD1B48B-CB4D-40F2-97B6-0CBEFACA585E}"/>
              </a:ext>
            </a:extLst>
          </p:cNvPr>
          <p:cNvSpPr/>
          <p:nvPr/>
        </p:nvSpPr>
        <p:spPr>
          <a:xfrm rot="10800000">
            <a:off x="1385808" y="1981514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3" name="타원 41">
            <a:extLst>
              <a:ext uri="{FF2B5EF4-FFF2-40B4-BE49-F238E27FC236}">
                <a16:creationId xmlns:a16="http://schemas.microsoft.com/office/drawing/2014/main" id="{2D7D0B3F-83F6-4A91-A0F7-E6B962BFDE04}"/>
              </a:ext>
            </a:extLst>
          </p:cNvPr>
          <p:cNvSpPr/>
          <p:nvPr/>
        </p:nvSpPr>
        <p:spPr>
          <a:xfrm rot="10800000">
            <a:off x="1301394" y="1897100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30015BA4-8A74-4B81-96C6-629B4810757B}"/>
              </a:ext>
            </a:extLst>
          </p:cNvPr>
          <p:cNvSpPr/>
          <p:nvPr/>
        </p:nvSpPr>
        <p:spPr>
          <a:xfrm rot="10800000">
            <a:off x="4184721" y="1981402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5" name="타원 44">
            <a:extLst>
              <a:ext uri="{FF2B5EF4-FFF2-40B4-BE49-F238E27FC236}">
                <a16:creationId xmlns:a16="http://schemas.microsoft.com/office/drawing/2014/main" id="{EF704DF2-3318-4BA1-AC11-842ED067044C}"/>
              </a:ext>
            </a:extLst>
          </p:cNvPr>
          <p:cNvSpPr/>
          <p:nvPr/>
        </p:nvSpPr>
        <p:spPr>
          <a:xfrm rot="10800000">
            <a:off x="4100307" y="1896988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AAB2AD81-8E53-4333-937F-6F89876CBA96}"/>
              </a:ext>
            </a:extLst>
          </p:cNvPr>
          <p:cNvSpPr/>
          <p:nvPr/>
        </p:nvSpPr>
        <p:spPr>
          <a:xfrm rot="10800000">
            <a:off x="6983634" y="1981290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7" name="타원 47">
            <a:extLst>
              <a:ext uri="{FF2B5EF4-FFF2-40B4-BE49-F238E27FC236}">
                <a16:creationId xmlns:a16="http://schemas.microsoft.com/office/drawing/2014/main" id="{96093957-7891-4E8B-9D8F-613C312D4FA1}"/>
              </a:ext>
            </a:extLst>
          </p:cNvPr>
          <p:cNvSpPr/>
          <p:nvPr/>
        </p:nvSpPr>
        <p:spPr>
          <a:xfrm rot="10800000">
            <a:off x="6899220" y="1896876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19E9821C-F27F-4C33-8E59-80156A3D0695}"/>
              </a:ext>
            </a:extLst>
          </p:cNvPr>
          <p:cNvSpPr/>
          <p:nvPr/>
        </p:nvSpPr>
        <p:spPr>
          <a:xfrm rot="10800000">
            <a:off x="9782548" y="1981178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9" name="타원 50">
            <a:extLst>
              <a:ext uri="{FF2B5EF4-FFF2-40B4-BE49-F238E27FC236}">
                <a16:creationId xmlns:a16="http://schemas.microsoft.com/office/drawing/2014/main" id="{20E2B6FD-D547-45FC-B75D-5232DA8635E3}"/>
              </a:ext>
            </a:extLst>
          </p:cNvPr>
          <p:cNvSpPr/>
          <p:nvPr/>
        </p:nvSpPr>
        <p:spPr>
          <a:xfrm rot="10800000">
            <a:off x="9698134" y="1896764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0" name="직선 연결선 55">
            <a:extLst>
              <a:ext uri="{FF2B5EF4-FFF2-40B4-BE49-F238E27FC236}">
                <a16:creationId xmlns:a16="http://schemas.microsoft.com/office/drawing/2014/main" id="{70572460-04BD-46B5-A63E-A98DEA7038C1}"/>
              </a:ext>
            </a:extLst>
          </p:cNvPr>
          <p:cNvCxnSpPr/>
          <p:nvPr/>
        </p:nvCxnSpPr>
        <p:spPr>
          <a:xfrm rot="10800000">
            <a:off x="2820519" y="2442034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56">
            <a:extLst>
              <a:ext uri="{FF2B5EF4-FFF2-40B4-BE49-F238E27FC236}">
                <a16:creationId xmlns:a16="http://schemas.microsoft.com/office/drawing/2014/main" id="{4040ED6D-8FD8-4FAC-8C46-E63AA250150E}"/>
              </a:ext>
            </a:extLst>
          </p:cNvPr>
          <p:cNvCxnSpPr/>
          <p:nvPr/>
        </p:nvCxnSpPr>
        <p:spPr>
          <a:xfrm rot="10800000">
            <a:off x="5619432" y="2426158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57">
            <a:extLst>
              <a:ext uri="{FF2B5EF4-FFF2-40B4-BE49-F238E27FC236}">
                <a16:creationId xmlns:a16="http://schemas.microsoft.com/office/drawing/2014/main" id="{6B51C530-6960-43EA-B556-DDF1B4843102}"/>
              </a:ext>
            </a:extLst>
          </p:cNvPr>
          <p:cNvCxnSpPr/>
          <p:nvPr/>
        </p:nvCxnSpPr>
        <p:spPr>
          <a:xfrm rot="10800000">
            <a:off x="8418345" y="2410282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9AD09992-9065-4565-A675-B93B0C2D5BC8}"/>
              </a:ext>
            </a:extLst>
          </p:cNvPr>
          <p:cNvSpPr/>
          <p:nvPr/>
        </p:nvSpPr>
        <p:spPr>
          <a:xfrm flipH="1">
            <a:off x="4432442" y="22804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eardrop 1">
            <a:extLst>
              <a:ext uri="{FF2B5EF4-FFF2-40B4-BE49-F238E27FC236}">
                <a16:creationId xmlns:a16="http://schemas.microsoft.com/office/drawing/2014/main" id="{CA9AEA51-CF1D-41BE-96AC-6C71F88259CF}"/>
              </a:ext>
            </a:extLst>
          </p:cNvPr>
          <p:cNvSpPr/>
          <p:nvPr/>
        </p:nvSpPr>
        <p:spPr>
          <a:xfrm rot="18805991">
            <a:off x="1626070" y="22396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3790A6F0-5BD5-4B74-B6CC-1A2171A1469C}"/>
              </a:ext>
            </a:extLst>
          </p:cNvPr>
          <p:cNvSpPr/>
          <p:nvPr/>
        </p:nvSpPr>
        <p:spPr>
          <a:xfrm>
            <a:off x="7226536" y="224754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Chord 15">
            <a:extLst>
              <a:ext uri="{FF2B5EF4-FFF2-40B4-BE49-F238E27FC236}">
                <a16:creationId xmlns:a16="http://schemas.microsoft.com/office/drawing/2014/main" id="{737EB63D-8CF0-4E42-8CB9-D2A1FC21C026}"/>
              </a:ext>
            </a:extLst>
          </p:cNvPr>
          <p:cNvSpPr/>
          <p:nvPr/>
        </p:nvSpPr>
        <p:spPr>
          <a:xfrm>
            <a:off x="10114986" y="2209084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533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02950E-8141-43E6-A26E-CDDBF3CB188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Mobile</a:t>
            </a:r>
            <a:r>
              <a:rPr lang="en-US" dirty="0"/>
              <a:t> Style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899676" y="1592226"/>
            <a:ext cx="4929616" cy="484857"/>
            <a:chOff x="803640" y="3362835"/>
            <a:chExt cx="2059657" cy="484857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58335" y="2313513"/>
            <a:ext cx="4929616" cy="484857"/>
            <a:chOff x="803640" y="3362835"/>
            <a:chExt cx="2059657" cy="484857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16994" y="3034800"/>
            <a:ext cx="4929616" cy="484857"/>
            <a:chOff x="803640" y="3362835"/>
            <a:chExt cx="2059657" cy="484857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75653" y="3756088"/>
            <a:ext cx="4929616" cy="484857"/>
            <a:chOff x="803640" y="3362835"/>
            <a:chExt cx="2059657" cy="484857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365098" y="5301208"/>
            <a:ext cx="8064903" cy="12241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Box 55"/>
          <p:cNvSpPr txBox="1"/>
          <p:nvPr/>
        </p:nvSpPr>
        <p:spPr>
          <a:xfrm>
            <a:off x="3763780" y="5620890"/>
            <a:ext cx="11526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45%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68354" y="5497779"/>
            <a:ext cx="591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89C03162-FFF2-423C-9AAA-12CFC834486C}"/>
              </a:ext>
            </a:extLst>
          </p:cNvPr>
          <p:cNvSpPr/>
          <p:nvPr/>
        </p:nvSpPr>
        <p:spPr>
          <a:xfrm>
            <a:off x="10916634" y="166973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3EDF7F-3DD0-4CD7-9BCC-1B1E40291470}"/>
              </a:ext>
            </a:extLst>
          </p:cNvPr>
          <p:cNvSpPr/>
          <p:nvPr/>
        </p:nvSpPr>
        <p:spPr>
          <a:xfrm>
            <a:off x="10298551" y="2413994"/>
            <a:ext cx="336743" cy="28149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CEC3A659-3023-4C3D-95A0-72CA597B2DCA}"/>
              </a:ext>
            </a:extLst>
          </p:cNvPr>
          <p:cNvSpPr/>
          <p:nvPr/>
        </p:nvSpPr>
        <p:spPr>
          <a:xfrm>
            <a:off x="9668687" y="3167955"/>
            <a:ext cx="353565" cy="23236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69D250A1-3C64-48D3-890F-5A0EEB5E8C60}"/>
              </a:ext>
            </a:extLst>
          </p:cNvPr>
          <p:cNvSpPr>
            <a:spLocks noChangeAspect="1"/>
          </p:cNvSpPr>
          <p:nvPr/>
        </p:nvSpPr>
        <p:spPr>
          <a:xfrm>
            <a:off x="9019777" y="3828569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1927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9EA2D-9AAA-4D3C-8058-6DDEFA9162C9}"/>
              </a:ext>
            </a:extLst>
          </p:cNvPr>
          <p:cNvGrpSpPr/>
          <p:nvPr/>
        </p:nvGrpSpPr>
        <p:grpSpPr>
          <a:xfrm>
            <a:off x="8591850" y="3249752"/>
            <a:ext cx="1369129" cy="2616029"/>
            <a:chOff x="3688167" y="3417317"/>
            <a:chExt cx="1152686" cy="2202466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FCBDD4FE-CCDF-4C93-B109-7131BC5AB366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71FC5-3880-44E4-B4AD-A0EF6A9A108A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57D18561-E911-479B-8E81-8D7079039767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3C66A-0E1B-4E11-A501-D8EE7BCF2C3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0FEF0-93E6-4B9C-977C-2519652828E4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1CE66533-2465-4A07-96F5-02B5B936462F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6" name="Oval 68">
            <a:extLst>
              <a:ext uri="{FF2B5EF4-FFF2-40B4-BE49-F238E27FC236}">
                <a16:creationId xmlns:a16="http://schemas.microsoft.com/office/drawing/2014/main" id="{CBB9751E-07F9-4A47-9F50-C2DA779E536A}"/>
              </a:ext>
            </a:extLst>
          </p:cNvPr>
          <p:cNvSpPr/>
          <p:nvPr/>
        </p:nvSpPr>
        <p:spPr>
          <a:xfrm rot="205243">
            <a:off x="10380033" y="243657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7" name="Oval 68">
            <a:extLst>
              <a:ext uri="{FF2B5EF4-FFF2-40B4-BE49-F238E27FC236}">
                <a16:creationId xmlns:a16="http://schemas.microsoft.com/office/drawing/2014/main" id="{121B4D62-9503-4647-8221-C67C191455EF}"/>
              </a:ext>
            </a:extLst>
          </p:cNvPr>
          <p:cNvSpPr/>
          <p:nvPr/>
        </p:nvSpPr>
        <p:spPr>
          <a:xfrm rot="285145" flipV="1">
            <a:off x="10302873" y="393315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Oval 68">
            <a:extLst>
              <a:ext uri="{FF2B5EF4-FFF2-40B4-BE49-F238E27FC236}">
                <a16:creationId xmlns:a16="http://schemas.microsoft.com/office/drawing/2014/main" id="{91C03AFC-AE6B-4630-B931-7D59557192B8}"/>
              </a:ext>
            </a:extLst>
          </p:cNvPr>
          <p:cNvSpPr/>
          <p:nvPr/>
        </p:nvSpPr>
        <p:spPr>
          <a:xfrm rot="3052891" flipH="1">
            <a:off x="8778178" y="18392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Oval 68">
            <a:extLst>
              <a:ext uri="{FF2B5EF4-FFF2-40B4-BE49-F238E27FC236}">
                <a16:creationId xmlns:a16="http://schemas.microsoft.com/office/drawing/2014/main" id="{B3D3B023-8602-4209-917E-D91F6262602D}"/>
              </a:ext>
            </a:extLst>
          </p:cNvPr>
          <p:cNvSpPr/>
          <p:nvPr/>
        </p:nvSpPr>
        <p:spPr>
          <a:xfrm rot="21302571" flipH="1">
            <a:off x="7176325" y="2422775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0" name="Oval 68">
            <a:extLst>
              <a:ext uri="{FF2B5EF4-FFF2-40B4-BE49-F238E27FC236}">
                <a16:creationId xmlns:a16="http://schemas.microsoft.com/office/drawing/2014/main" id="{A037FC49-02B5-457A-A6BF-B4D2DD673EB1}"/>
              </a:ext>
            </a:extLst>
          </p:cNvPr>
          <p:cNvSpPr/>
          <p:nvPr/>
        </p:nvSpPr>
        <p:spPr>
          <a:xfrm rot="726905" flipH="1" flipV="1">
            <a:off x="7050383" y="3872178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grpSp>
        <p:nvGrpSpPr>
          <p:cNvPr id="41" name="그룹 1">
            <a:extLst>
              <a:ext uri="{FF2B5EF4-FFF2-40B4-BE49-F238E27FC236}">
                <a16:creationId xmlns:a16="http://schemas.microsoft.com/office/drawing/2014/main" id="{B56690B1-AE97-434A-AE28-95905C7E3C47}"/>
              </a:ext>
            </a:extLst>
          </p:cNvPr>
          <p:cNvGrpSpPr/>
          <p:nvPr/>
        </p:nvGrpSpPr>
        <p:grpSpPr>
          <a:xfrm>
            <a:off x="1190371" y="4671664"/>
            <a:ext cx="1291681" cy="722105"/>
            <a:chOff x="1326485" y="4687899"/>
            <a:chExt cx="1291681" cy="722105"/>
          </a:xfrm>
        </p:grpSpPr>
        <p:sp>
          <p:nvSpPr>
            <p:cNvPr id="42" name="Round Same Side Corner Rectangle 8">
              <a:extLst>
                <a:ext uri="{FF2B5EF4-FFF2-40B4-BE49-F238E27FC236}">
                  <a16:creationId xmlns:a16="http://schemas.microsoft.com/office/drawing/2014/main" id="{3010E580-17DA-4F2D-BBF8-4D32C82A01D6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9F4E20-D953-4AB3-B277-FDE87070E48D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60%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44" name="그룹 2">
            <a:extLst>
              <a:ext uri="{FF2B5EF4-FFF2-40B4-BE49-F238E27FC236}">
                <a16:creationId xmlns:a16="http://schemas.microsoft.com/office/drawing/2014/main" id="{689E3C08-B273-4FF6-8E38-8360A74A85C5}"/>
              </a:ext>
            </a:extLst>
          </p:cNvPr>
          <p:cNvGrpSpPr/>
          <p:nvPr/>
        </p:nvGrpSpPr>
        <p:grpSpPr>
          <a:xfrm>
            <a:off x="3890330" y="4662599"/>
            <a:ext cx="1336251" cy="740235"/>
            <a:chOff x="4063676" y="4678833"/>
            <a:chExt cx="1336251" cy="740235"/>
          </a:xfrm>
        </p:grpSpPr>
        <p:sp>
          <p:nvSpPr>
            <p:cNvPr id="45" name="Round Same Side Corner Rectangle 20">
              <a:extLst>
                <a:ext uri="{FF2B5EF4-FFF2-40B4-BE49-F238E27FC236}">
                  <a16:creationId xmlns:a16="http://schemas.microsoft.com/office/drawing/2014/main" id="{148AE5D9-6235-4855-A538-F682ABE7ED5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5B8EE-7738-4916-9131-9905F8F4F79A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40%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CE57F2-1DA5-42C5-A478-0EE2E0871165}"/>
              </a:ext>
            </a:extLst>
          </p:cNvPr>
          <p:cNvGrpSpPr/>
          <p:nvPr/>
        </p:nvGrpSpPr>
        <p:grpSpPr>
          <a:xfrm>
            <a:off x="590180" y="5497643"/>
            <a:ext cx="2492060" cy="738664"/>
            <a:chOff x="2551705" y="4283314"/>
            <a:chExt cx="2357003" cy="73866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9CE1D2-F633-46DA-A483-03791C725CF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D929A9-A42A-4B2E-A16F-6E2E79D1A20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BBAE7-EE0F-4ED4-A6B8-F3F8F237D3FB}"/>
              </a:ext>
            </a:extLst>
          </p:cNvPr>
          <p:cNvGrpSpPr/>
          <p:nvPr/>
        </p:nvGrpSpPr>
        <p:grpSpPr>
          <a:xfrm>
            <a:off x="3312424" y="5497643"/>
            <a:ext cx="2492060" cy="738664"/>
            <a:chOff x="2551705" y="4283314"/>
            <a:chExt cx="2357003" cy="7386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9A47EC-717F-4940-84C7-07F222B12B9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6E5E71-0968-4374-AD07-96D3015B7E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29B7091-D380-4772-B93F-FB01F81980B0}"/>
              </a:ext>
            </a:extLst>
          </p:cNvPr>
          <p:cNvSpPr txBox="1"/>
          <p:nvPr/>
        </p:nvSpPr>
        <p:spPr>
          <a:xfrm>
            <a:off x="830291" y="3045808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8F83F-DAD3-4DD3-A29F-2213E2B58AC5}"/>
              </a:ext>
            </a:extLst>
          </p:cNvPr>
          <p:cNvSpPr txBox="1"/>
          <p:nvPr/>
        </p:nvSpPr>
        <p:spPr>
          <a:xfrm>
            <a:off x="942140" y="3815249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252377-C31A-4C87-BD23-4349BA9F0DB3}"/>
              </a:ext>
            </a:extLst>
          </p:cNvPr>
          <p:cNvSpPr txBox="1"/>
          <p:nvPr/>
        </p:nvSpPr>
        <p:spPr>
          <a:xfrm>
            <a:off x="2195778" y="2892013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0901DB10-A5F9-4733-A273-AF17733E2457}"/>
              </a:ext>
            </a:extLst>
          </p:cNvPr>
          <p:cNvSpPr/>
          <p:nvPr/>
        </p:nvSpPr>
        <p:spPr>
          <a:xfrm>
            <a:off x="10741011" y="4230216"/>
            <a:ext cx="382523" cy="382523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822A2765-4440-4F59-A1DF-CEB6C47428D2}"/>
              </a:ext>
            </a:extLst>
          </p:cNvPr>
          <p:cNvSpPr/>
          <p:nvPr/>
        </p:nvSpPr>
        <p:spPr>
          <a:xfrm>
            <a:off x="10826303" y="2726128"/>
            <a:ext cx="382566" cy="382523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2AB76F8A-1F8C-4C7F-9131-6B526E528EAD}"/>
              </a:ext>
            </a:extLst>
          </p:cNvPr>
          <p:cNvSpPr/>
          <p:nvPr/>
        </p:nvSpPr>
        <p:spPr>
          <a:xfrm>
            <a:off x="7452943" y="2700350"/>
            <a:ext cx="382523" cy="382523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9" name="Rounded Rectangle 3">
            <a:extLst>
              <a:ext uri="{FF2B5EF4-FFF2-40B4-BE49-F238E27FC236}">
                <a16:creationId xmlns:a16="http://schemas.microsoft.com/office/drawing/2014/main" id="{D5231F2E-7EAE-454E-90F4-8AE83B44743F}"/>
              </a:ext>
            </a:extLst>
          </p:cNvPr>
          <p:cNvSpPr>
            <a:spLocks noChangeAspect="1"/>
          </p:cNvSpPr>
          <p:nvPr/>
        </p:nvSpPr>
        <p:spPr>
          <a:xfrm>
            <a:off x="7323543" y="4141112"/>
            <a:ext cx="382523" cy="38252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7493BC20-95F4-469A-AA4D-0C824C8B000D}"/>
              </a:ext>
            </a:extLst>
          </p:cNvPr>
          <p:cNvSpPr>
            <a:spLocks noChangeAspect="1"/>
          </p:cNvSpPr>
          <p:nvPr/>
        </p:nvSpPr>
        <p:spPr>
          <a:xfrm>
            <a:off x="9091860" y="2063240"/>
            <a:ext cx="382102" cy="38206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24779743-5207-443B-B45A-3A7E4A3BE470}"/>
              </a:ext>
            </a:extLst>
          </p:cNvPr>
          <p:cNvGrpSpPr/>
          <p:nvPr/>
        </p:nvGrpSpPr>
        <p:grpSpPr>
          <a:xfrm>
            <a:off x="9309223" y="4431518"/>
            <a:ext cx="1318798" cy="2357993"/>
            <a:chOff x="4170900" y="0"/>
            <a:chExt cx="3835079" cy="68570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5C1C89-2D0F-4993-A720-CDEBB15A9BA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48CCA-8381-4339-89EA-7B4781101B4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830291" y="1421985"/>
            <a:ext cx="5448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Social Media Marketing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A99A8-013D-4876-BCD8-C1A5AA200579}"/>
              </a:ext>
            </a:extLst>
          </p:cNvPr>
          <p:cNvSpPr txBox="1"/>
          <p:nvPr/>
        </p:nvSpPr>
        <p:spPr>
          <a:xfrm>
            <a:off x="830290" y="2110740"/>
            <a:ext cx="5448427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GB" altLang="ko-KR" sz="2000" dirty="0">
                <a:cs typeface="Arial" pitchFamily="34" charset="0"/>
              </a:rPr>
              <a:t>ALLPPT Layout </a:t>
            </a:r>
          </a:p>
          <a:p>
            <a:r>
              <a:rPr lang="en-GB" altLang="ko-KR" sz="2000" dirty="0">
                <a:cs typeface="Arial" pitchFamily="34" charset="0"/>
              </a:rPr>
              <a:t>Clean Text Slide for your Presentation</a:t>
            </a:r>
            <a:endParaRPr lang="ko-KR" alt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5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3" y="4688035"/>
            <a:ext cx="4527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4" y="3838025"/>
            <a:ext cx="452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C145B-5F12-4AB3-B113-51D56255FCF0}"/>
              </a:ext>
            </a:extLst>
          </p:cNvPr>
          <p:cNvSpPr txBox="1"/>
          <p:nvPr/>
        </p:nvSpPr>
        <p:spPr>
          <a:xfrm>
            <a:off x="677973" y="531133"/>
            <a:ext cx="4302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+mj-lt"/>
                <a:cs typeface="Arial" pitchFamily="34" charset="0"/>
              </a:rPr>
              <a:t>Influential Business In </a:t>
            </a:r>
            <a:r>
              <a:rPr lang="en-US" altLang="ko-KR" sz="4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48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6E82-AF39-4FF0-A37D-6C0031201ADC}"/>
              </a:ext>
            </a:extLst>
          </p:cNvPr>
          <p:cNvSpPr>
            <a:spLocks noGrp="1"/>
          </p:cNvSpPr>
          <p:nvPr>
            <p:ph type="pic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388">
            <a:extLst>
              <a:ext uri="{FF2B5EF4-FFF2-40B4-BE49-F238E27FC236}">
                <a16:creationId xmlns:a16="http://schemas.microsoft.com/office/drawing/2014/main" id="{253DD250-5F2C-4F5B-9A6D-9765968E5AD9}"/>
              </a:ext>
            </a:extLst>
          </p:cNvPr>
          <p:cNvGrpSpPr/>
          <p:nvPr/>
        </p:nvGrpSpPr>
        <p:grpSpPr>
          <a:xfrm flipH="1">
            <a:off x="7682465" y="2857786"/>
            <a:ext cx="1725194" cy="3399320"/>
            <a:chOff x="4362111" y="2245352"/>
            <a:chExt cx="1526744" cy="3008292"/>
          </a:xfrm>
          <a:solidFill>
            <a:schemeClr val="bg1"/>
          </a:solidFill>
        </p:grpSpPr>
        <p:grpSp>
          <p:nvGrpSpPr>
            <p:cNvPr id="4" name="Group 16387">
              <a:extLst>
                <a:ext uri="{FF2B5EF4-FFF2-40B4-BE49-F238E27FC236}">
                  <a16:creationId xmlns:a16="http://schemas.microsoft.com/office/drawing/2014/main" id="{EFAAC5FE-AD07-4264-8F59-011CFC2383D3}"/>
                </a:ext>
              </a:extLst>
            </p:cNvPr>
            <p:cNvGrpSpPr/>
            <p:nvPr/>
          </p:nvGrpSpPr>
          <p:grpSpPr>
            <a:xfrm rot="5400000">
              <a:off x="3917845" y="4305320"/>
              <a:ext cx="1392590" cy="504058"/>
              <a:chOff x="4572003" y="3491986"/>
              <a:chExt cx="1989414" cy="720077"/>
            </a:xfrm>
            <a:grpFill/>
          </p:grpSpPr>
          <p:sp>
            <p:nvSpPr>
              <p:cNvPr id="21" name="Block Arc 16384">
                <a:extLst>
                  <a:ext uri="{FF2B5EF4-FFF2-40B4-BE49-F238E27FC236}">
                    <a16:creationId xmlns:a16="http://schemas.microsoft.com/office/drawing/2014/main" id="{BF1D8874-F1E7-4386-81D1-3F1FF85807FD}"/>
                  </a:ext>
                </a:extLst>
              </p:cNvPr>
              <p:cNvSpPr/>
              <p:nvPr/>
            </p:nvSpPr>
            <p:spPr>
              <a:xfrm>
                <a:off x="4572003" y="3491986"/>
                <a:ext cx="720080" cy="720077"/>
              </a:xfrm>
              <a:prstGeom prst="blockArc">
                <a:avLst>
                  <a:gd name="adj1" fmla="val 5390096"/>
                  <a:gd name="adj2" fmla="val 10756098"/>
                  <a:gd name="adj3" fmla="val 164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16386">
                <a:extLst>
                  <a:ext uri="{FF2B5EF4-FFF2-40B4-BE49-F238E27FC236}">
                    <a16:creationId xmlns:a16="http://schemas.microsoft.com/office/drawing/2014/main" id="{CBEA41DB-070A-41E2-B336-43582460EC53}"/>
                  </a:ext>
                </a:extLst>
              </p:cNvPr>
              <p:cNvSpPr/>
              <p:nvPr/>
            </p:nvSpPr>
            <p:spPr>
              <a:xfrm>
                <a:off x="4915704" y="4093761"/>
                <a:ext cx="164571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5" name="Group 38">
              <a:extLst>
                <a:ext uri="{FF2B5EF4-FFF2-40B4-BE49-F238E27FC236}">
                  <a16:creationId xmlns:a16="http://schemas.microsoft.com/office/drawing/2014/main" id="{24BE5C64-118C-4133-9E7B-72F54988F937}"/>
                </a:ext>
              </a:extLst>
            </p:cNvPr>
            <p:cNvGrpSpPr/>
            <p:nvPr/>
          </p:nvGrpSpPr>
          <p:grpSpPr>
            <a:xfrm>
              <a:off x="4934247" y="2289861"/>
              <a:ext cx="504056" cy="1260056"/>
              <a:chOff x="4390223" y="2132969"/>
              <a:chExt cx="720080" cy="1800087"/>
            </a:xfrm>
            <a:grpFill/>
          </p:grpSpPr>
          <p:sp>
            <p:nvSpPr>
              <p:cNvPr id="18" name="Block Arc 39">
                <a:extLst>
                  <a:ext uri="{FF2B5EF4-FFF2-40B4-BE49-F238E27FC236}">
                    <a16:creationId xmlns:a16="http://schemas.microsoft.com/office/drawing/2014/main" id="{1B8A1233-8323-4169-B467-2F6E82F42157}"/>
                  </a:ext>
                </a:extLst>
              </p:cNvPr>
              <p:cNvSpPr/>
              <p:nvPr/>
            </p:nvSpPr>
            <p:spPr>
              <a:xfrm>
                <a:off x="4390223" y="3212976"/>
                <a:ext cx="720080" cy="720080"/>
              </a:xfrm>
              <a:prstGeom prst="blockArc">
                <a:avLst>
                  <a:gd name="adj1" fmla="val 5390096"/>
                  <a:gd name="adj2" fmla="val 10914688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40">
                <a:extLst>
                  <a:ext uri="{FF2B5EF4-FFF2-40B4-BE49-F238E27FC236}">
                    <a16:creationId xmlns:a16="http://schemas.microsoft.com/office/drawing/2014/main" id="{2ED29FB7-075C-48FA-831C-FB031F25C135}"/>
                  </a:ext>
                </a:extLst>
              </p:cNvPr>
              <p:cNvSpPr/>
              <p:nvPr/>
            </p:nvSpPr>
            <p:spPr>
              <a:xfrm>
                <a:off x="4730367" y="3814763"/>
                <a:ext cx="33962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41">
                <a:extLst>
                  <a:ext uri="{FF2B5EF4-FFF2-40B4-BE49-F238E27FC236}">
                    <a16:creationId xmlns:a16="http://schemas.microsoft.com/office/drawing/2014/main" id="{1B6E58E1-0AAF-4E1E-99BC-FA21E39672F5}"/>
                  </a:ext>
                </a:extLst>
              </p:cNvPr>
              <p:cNvSpPr/>
              <p:nvPr/>
            </p:nvSpPr>
            <p:spPr>
              <a:xfrm rot="16200000">
                <a:off x="3729367" y="2793825"/>
                <a:ext cx="144000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43">
              <a:extLst>
                <a:ext uri="{FF2B5EF4-FFF2-40B4-BE49-F238E27FC236}">
                  <a16:creationId xmlns:a16="http://schemas.microsoft.com/office/drawing/2014/main" id="{FE35E3A4-1615-4E78-9FA4-73B3BC439CCE}"/>
                </a:ext>
              </a:extLst>
            </p:cNvPr>
            <p:cNvGrpSpPr/>
            <p:nvPr/>
          </p:nvGrpSpPr>
          <p:grpSpPr>
            <a:xfrm flipH="1">
              <a:off x="4591514" y="3112921"/>
              <a:ext cx="851712" cy="830935"/>
              <a:chOff x="4571999" y="2746017"/>
              <a:chExt cx="1216731" cy="1187053"/>
            </a:xfrm>
            <a:grpFill/>
          </p:grpSpPr>
          <p:sp>
            <p:nvSpPr>
              <p:cNvPr id="15" name="Block Arc 44">
                <a:extLst>
                  <a:ext uri="{FF2B5EF4-FFF2-40B4-BE49-F238E27FC236}">
                    <a16:creationId xmlns:a16="http://schemas.microsoft.com/office/drawing/2014/main" id="{C395D9F9-AED6-49E0-88AB-4E72929FB957}"/>
                  </a:ext>
                </a:extLst>
              </p:cNvPr>
              <p:cNvSpPr/>
              <p:nvPr/>
            </p:nvSpPr>
            <p:spPr>
              <a:xfrm>
                <a:off x="4572000" y="3212990"/>
                <a:ext cx="720080" cy="720080"/>
              </a:xfrm>
              <a:prstGeom prst="blockArc">
                <a:avLst>
                  <a:gd name="adj1" fmla="val 5390096"/>
                  <a:gd name="adj2" fmla="val 10914699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45">
                <a:extLst>
                  <a:ext uri="{FF2B5EF4-FFF2-40B4-BE49-F238E27FC236}">
                    <a16:creationId xmlns:a16="http://schemas.microsoft.com/office/drawing/2014/main" id="{70FF8CE9-D163-4620-A32D-FA2A91B3AF66}"/>
                  </a:ext>
                </a:extLst>
              </p:cNvPr>
              <p:cNvSpPr/>
              <p:nvPr/>
            </p:nvSpPr>
            <p:spPr>
              <a:xfrm rot="10800000">
                <a:off x="4915703" y="3814757"/>
                <a:ext cx="87302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6">
                <a:extLst>
                  <a:ext uri="{FF2B5EF4-FFF2-40B4-BE49-F238E27FC236}">
                    <a16:creationId xmlns:a16="http://schemas.microsoft.com/office/drawing/2014/main" id="{EDEE808D-9962-47B3-94D4-EC8D1A907478}"/>
                  </a:ext>
                </a:extLst>
              </p:cNvPr>
              <p:cNvSpPr/>
              <p:nvPr/>
            </p:nvSpPr>
            <p:spPr>
              <a:xfrm rot="5400000">
                <a:off x="4217672" y="3100344"/>
                <a:ext cx="82694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07987BA9-1CA9-4103-A829-48F5201BF1B8}"/>
                </a:ext>
              </a:extLst>
            </p:cNvPr>
            <p:cNvGrpSpPr/>
            <p:nvPr/>
          </p:nvGrpSpPr>
          <p:grpSpPr>
            <a:xfrm flipH="1">
              <a:off x="5384799" y="2828071"/>
              <a:ext cx="504056" cy="504057"/>
              <a:chOff x="4419813" y="3212976"/>
              <a:chExt cx="720080" cy="720080"/>
            </a:xfrm>
            <a:grpFill/>
          </p:grpSpPr>
          <p:sp>
            <p:nvSpPr>
              <p:cNvPr id="12" name="Block Arc 48">
                <a:extLst>
                  <a:ext uri="{FF2B5EF4-FFF2-40B4-BE49-F238E27FC236}">
                    <a16:creationId xmlns:a16="http://schemas.microsoft.com/office/drawing/2014/main" id="{723A0B20-023D-4A23-802F-4FB975C2C1D4}"/>
                  </a:ext>
                </a:extLst>
              </p:cNvPr>
              <p:cNvSpPr/>
              <p:nvPr/>
            </p:nvSpPr>
            <p:spPr>
              <a:xfrm>
                <a:off x="4419813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0C05BA4E-28F6-472D-9E7F-B0302018AAA5}"/>
                  </a:ext>
                </a:extLst>
              </p:cNvPr>
              <p:cNvSpPr/>
              <p:nvPr/>
            </p:nvSpPr>
            <p:spPr>
              <a:xfrm rot="10800000">
                <a:off x="4751837" y="3814762"/>
                <a:ext cx="31815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50">
                <a:extLst>
                  <a:ext uri="{FF2B5EF4-FFF2-40B4-BE49-F238E27FC236}">
                    <a16:creationId xmlns:a16="http://schemas.microsoft.com/office/drawing/2014/main" id="{C1D9E3C8-0E1E-45F2-86F1-A46F65E2EFC9}"/>
                  </a:ext>
                </a:extLst>
              </p:cNvPr>
              <p:cNvSpPr/>
              <p:nvPr/>
            </p:nvSpPr>
            <p:spPr>
              <a:xfrm rot="5400000">
                <a:off x="4334968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0949B951-CABE-46CF-AE36-84CE79A6B5FA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9" name="Block Arc 53">
                <a:extLst>
                  <a:ext uri="{FF2B5EF4-FFF2-40B4-BE49-F238E27FC236}">
                    <a16:creationId xmlns:a16="http://schemas.microsoft.com/office/drawing/2014/main" id="{E9F8EDB4-59F7-41E9-8835-8E9746886AC9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54">
                <a:extLst>
                  <a:ext uri="{FF2B5EF4-FFF2-40B4-BE49-F238E27FC236}">
                    <a16:creationId xmlns:a16="http://schemas.microsoft.com/office/drawing/2014/main" id="{38634B07-BA1E-4F2C-9957-01CB6573CBB0}"/>
                  </a:ext>
                </a:extLst>
              </p:cNvPr>
              <p:cNvSpPr/>
              <p:nvPr/>
            </p:nvSpPr>
            <p:spPr>
              <a:xfrm rot="10800000">
                <a:off x="4915703" y="3814762"/>
                <a:ext cx="28145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55">
                <a:extLst>
                  <a:ext uri="{FF2B5EF4-FFF2-40B4-BE49-F238E27FC236}">
                    <a16:creationId xmlns:a16="http://schemas.microsoft.com/office/drawing/2014/main" id="{695E52E3-7744-4E45-A8CD-7389BF15B3BD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1237EC-02E6-4345-A710-414FC4861B64}"/>
              </a:ext>
            </a:extLst>
          </p:cNvPr>
          <p:cNvGrpSpPr/>
          <p:nvPr/>
        </p:nvGrpSpPr>
        <p:grpSpPr>
          <a:xfrm>
            <a:off x="9588691" y="2776404"/>
            <a:ext cx="1725194" cy="3480701"/>
            <a:chOff x="4362111" y="2173330"/>
            <a:chExt cx="1526744" cy="3080314"/>
          </a:xfrm>
          <a:solidFill>
            <a:schemeClr val="bg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67B99D-0EC7-4627-B53C-C55E8DA7D1B1}"/>
                </a:ext>
              </a:extLst>
            </p:cNvPr>
            <p:cNvGrpSpPr/>
            <p:nvPr/>
          </p:nvGrpSpPr>
          <p:grpSpPr>
            <a:xfrm rot="5400000">
              <a:off x="3917845" y="4305320"/>
              <a:ext cx="1392590" cy="504058"/>
              <a:chOff x="4572003" y="3491986"/>
              <a:chExt cx="1989414" cy="720077"/>
            </a:xfrm>
            <a:grpFill/>
          </p:grpSpPr>
          <p:sp>
            <p:nvSpPr>
              <p:cNvPr id="45" name="Block Arc 44">
                <a:extLst>
                  <a:ext uri="{FF2B5EF4-FFF2-40B4-BE49-F238E27FC236}">
                    <a16:creationId xmlns:a16="http://schemas.microsoft.com/office/drawing/2014/main" id="{3ACDF580-2BE9-403F-BF1D-8F02C619DE3D}"/>
                  </a:ext>
                </a:extLst>
              </p:cNvPr>
              <p:cNvSpPr/>
              <p:nvPr/>
            </p:nvSpPr>
            <p:spPr>
              <a:xfrm>
                <a:off x="4572003" y="3491986"/>
                <a:ext cx="720080" cy="720077"/>
              </a:xfrm>
              <a:prstGeom prst="blockArc">
                <a:avLst>
                  <a:gd name="adj1" fmla="val 5390096"/>
                  <a:gd name="adj2" fmla="val 10756098"/>
                  <a:gd name="adj3" fmla="val 164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56F6462-6D12-4DDB-BC02-D36B8EEFC0A7}"/>
                  </a:ext>
                </a:extLst>
              </p:cNvPr>
              <p:cNvSpPr/>
              <p:nvPr/>
            </p:nvSpPr>
            <p:spPr>
              <a:xfrm>
                <a:off x="4915704" y="4093761"/>
                <a:ext cx="164571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D24D2E-6CF2-436C-9459-14956AEB68EE}"/>
                </a:ext>
              </a:extLst>
            </p:cNvPr>
            <p:cNvGrpSpPr/>
            <p:nvPr/>
          </p:nvGrpSpPr>
          <p:grpSpPr>
            <a:xfrm>
              <a:off x="4934247" y="2289861"/>
              <a:ext cx="504056" cy="1260056"/>
              <a:chOff x="4390223" y="2132969"/>
              <a:chExt cx="720080" cy="1800087"/>
            </a:xfrm>
            <a:grpFill/>
          </p:grpSpPr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F8C63213-1866-4FDB-9D44-FB5F9251E376}"/>
                  </a:ext>
                </a:extLst>
              </p:cNvPr>
              <p:cNvSpPr/>
              <p:nvPr/>
            </p:nvSpPr>
            <p:spPr>
              <a:xfrm>
                <a:off x="4390223" y="3212976"/>
                <a:ext cx="720080" cy="720080"/>
              </a:xfrm>
              <a:prstGeom prst="blockArc">
                <a:avLst>
                  <a:gd name="adj1" fmla="val 5390096"/>
                  <a:gd name="adj2" fmla="val 10914688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5BC02C-CF07-491B-A84E-C74FB870E05E}"/>
                  </a:ext>
                </a:extLst>
              </p:cNvPr>
              <p:cNvSpPr/>
              <p:nvPr/>
            </p:nvSpPr>
            <p:spPr>
              <a:xfrm>
                <a:off x="4730367" y="3814763"/>
                <a:ext cx="33962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A621791-739A-4034-9EA2-18A8110728FF}"/>
                  </a:ext>
                </a:extLst>
              </p:cNvPr>
              <p:cNvSpPr/>
              <p:nvPr/>
            </p:nvSpPr>
            <p:spPr>
              <a:xfrm rot="16200000">
                <a:off x="3729367" y="2793825"/>
                <a:ext cx="144000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D7BD66-32DB-4AFC-97A4-04CF796D2DAE}"/>
                </a:ext>
              </a:extLst>
            </p:cNvPr>
            <p:cNvGrpSpPr/>
            <p:nvPr/>
          </p:nvGrpSpPr>
          <p:grpSpPr>
            <a:xfrm flipH="1">
              <a:off x="4591514" y="3112921"/>
              <a:ext cx="851712" cy="830935"/>
              <a:chOff x="4571999" y="2746017"/>
              <a:chExt cx="1216731" cy="1187053"/>
            </a:xfrm>
            <a:grpFill/>
          </p:grpSpPr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12C9F8DF-070F-4708-9E77-64749FA7C838}"/>
                  </a:ext>
                </a:extLst>
              </p:cNvPr>
              <p:cNvSpPr/>
              <p:nvPr/>
            </p:nvSpPr>
            <p:spPr>
              <a:xfrm>
                <a:off x="4572000" y="3212990"/>
                <a:ext cx="720080" cy="720080"/>
              </a:xfrm>
              <a:prstGeom prst="blockArc">
                <a:avLst>
                  <a:gd name="adj1" fmla="val 5390096"/>
                  <a:gd name="adj2" fmla="val 10914699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5E387C-3EE8-4B6B-839A-DCEC13AA3978}"/>
                  </a:ext>
                </a:extLst>
              </p:cNvPr>
              <p:cNvSpPr/>
              <p:nvPr/>
            </p:nvSpPr>
            <p:spPr>
              <a:xfrm rot="10800000">
                <a:off x="4915703" y="3814757"/>
                <a:ext cx="87302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8DD3D9-1685-4234-B99E-FF22F175C8CF}"/>
                  </a:ext>
                </a:extLst>
              </p:cNvPr>
              <p:cNvSpPr/>
              <p:nvPr/>
            </p:nvSpPr>
            <p:spPr>
              <a:xfrm rot="5400000">
                <a:off x="4217672" y="3100344"/>
                <a:ext cx="82694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A8088F-59C4-4F2D-9008-4B59AFE7E150}"/>
                </a:ext>
              </a:extLst>
            </p:cNvPr>
            <p:cNvGrpSpPr/>
            <p:nvPr/>
          </p:nvGrpSpPr>
          <p:grpSpPr>
            <a:xfrm flipH="1">
              <a:off x="5384799" y="2828071"/>
              <a:ext cx="504056" cy="504057"/>
              <a:chOff x="4419813" y="3212976"/>
              <a:chExt cx="720080" cy="720080"/>
            </a:xfrm>
            <a:grpFill/>
          </p:grpSpPr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30A1A5BF-5045-4E52-A73F-6B51270A161D}"/>
                  </a:ext>
                </a:extLst>
              </p:cNvPr>
              <p:cNvSpPr/>
              <p:nvPr/>
            </p:nvSpPr>
            <p:spPr>
              <a:xfrm>
                <a:off x="4419813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01E926-FED9-4A1D-AE83-3508FF9B0908}"/>
                  </a:ext>
                </a:extLst>
              </p:cNvPr>
              <p:cNvSpPr/>
              <p:nvPr/>
            </p:nvSpPr>
            <p:spPr>
              <a:xfrm rot="10800000">
                <a:off x="4751837" y="3814762"/>
                <a:ext cx="31815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865DCB1-AEF8-4C77-856A-59A42092AF73}"/>
                  </a:ext>
                </a:extLst>
              </p:cNvPr>
              <p:cNvSpPr/>
              <p:nvPr/>
            </p:nvSpPr>
            <p:spPr>
              <a:xfrm rot="5400000">
                <a:off x="4334968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9088E6-78B8-494B-918F-780CBED65C98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376D1AF4-54AD-4710-970F-7BA918EECD6A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7686FF-93C6-41A0-A17E-F759AB791266}"/>
                  </a:ext>
                </a:extLst>
              </p:cNvPr>
              <p:cNvSpPr/>
              <p:nvPr/>
            </p:nvSpPr>
            <p:spPr>
              <a:xfrm rot="10800000">
                <a:off x="4915703" y="3814762"/>
                <a:ext cx="28145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B91FE98-8B3C-49D4-B817-BC53F7D4D9FA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8063510-0CB4-4AD8-92CD-3B711C52DAC6}"/>
                </a:ext>
              </a:extLst>
            </p:cNvPr>
            <p:cNvGrpSpPr/>
            <p:nvPr/>
          </p:nvGrpSpPr>
          <p:grpSpPr>
            <a:xfrm>
              <a:off x="4540436" y="2173330"/>
              <a:ext cx="504056" cy="504057"/>
              <a:chOff x="4238036" y="3212976"/>
              <a:chExt cx="720080" cy="720080"/>
            </a:xfrm>
            <a:grpFill/>
          </p:grpSpPr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FBD61D51-D6DA-4704-8DD1-07E6E8D92603}"/>
                  </a:ext>
                </a:extLst>
              </p:cNvPr>
              <p:cNvSpPr/>
              <p:nvPr/>
            </p:nvSpPr>
            <p:spPr>
              <a:xfrm>
                <a:off x="4238036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275FB4-0D0D-4926-8148-BDE62508C3EA}"/>
                  </a:ext>
                </a:extLst>
              </p:cNvPr>
              <p:cNvSpPr/>
              <p:nvPr/>
            </p:nvSpPr>
            <p:spPr>
              <a:xfrm rot="10800000">
                <a:off x="4580840" y="3814762"/>
                <a:ext cx="30737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5C658A-C689-4C95-BBED-22ADB9921E27}"/>
                  </a:ext>
                </a:extLst>
              </p:cNvPr>
              <p:cNvSpPr/>
              <p:nvPr/>
            </p:nvSpPr>
            <p:spPr>
              <a:xfrm rot="5400000">
                <a:off x="4153191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9459E3-56AA-4E18-9F14-0E83E7CA2A92}"/>
              </a:ext>
            </a:extLst>
          </p:cNvPr>
          <p:cNvGrpSpPr/>
          <p:nvPr/>
        </p:nvGrpSpPr>
        <p:grpSpPr>
          <a:xfrm flipH="1">
            <a:off x="8854878" y="2167458"/>
            <a:ext cx="894196" cy="4020145"/>
            <a:chOff x="4774212" y="2173330"/>
            <a:chExt cx="791336" cy="355770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88D6BB9-A8DA-4596-BA4D-71A66540ACE7}"/>
                </a:ext>
              </a:extLst>
            </p:cNvPr>
            <p:cNvGrpSpPr/>
            <p:nvPr/>
          </p:nvGrpSpPr>
          <p:grpSpPr>
            <a:xfrm rot="5400000">
              <a:off x="4269404" y="4542721"/>
              <a:ext cx="1872567" cy="504060"/>
              <a:chOff x="4568320" y="2646948"/>
              <a:chExt cx="2675098" cy="720082"/>
            </a:xfrm>
            <a:grpFill/>
          </p:grpSpPr>
          <p:sp>
            <p:nvSpPr>
              <p:cNvPr id="64" name="Block Arc 63">
                <a:extLst>
                  <a:ext uri="{FF2B5EF4-FFF2-40B4-BE49-F238E27FC236}">
                    <a16:creationId xmlns:a16="http://schemas.microsoft.com/office/drawing/2014/main" id="{332C67B1-9FD7-4465-8B35-B57B071DE600}"/>
                  </a:ext>
                </a:extLst>
              </p:cNvPr>
              <p:cNvSpPr/>
              <p:nvPr/>
            </p:nvSpPr>
            <p:spPr>
              <a:xfrm>
                <a:off x="4568320" y="2646948"/>
                <a:ext cx="720081" cy="720077"/>
              </a:xfrm>
              <a:prstGeom prst="blockArc">
                <a:avLst>
                  <a:gd name="adj1" fmla="val 5390096"/>
                  <a:gd name="adj2" fmla="val 10808525"/>
                  <a:gd name="adj3" fmla="val 169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02CD24-932B-4684-BF51-FBD13396366F}"/>
                  </a:ext>
                </a:extLst>
              </p:cNvPr>
              <p:cNvSpPr/>
              <p:nvPr/>
            </p:nvSpPr>
            <p:spPr>
              <a:xfrm>
                <a:off x="4904835" y="3248738"/>
                <a:ext cx="233858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5F82556-1F3A-4B4C-8D78-15DAC328224C}"/>
                </a:ext>
              </a:extLst>
            </p:cNvPr>
            <p:cNvGrpSpPr/>
            <p:nvPr/>
          </p:nvGrpSpPr>
          <p:grpSpPr>
            <a:xfrm>
              <a:off x="5061492" y="2289861"/>
              <a:ext cx="504056" cy="1260056"/>
              <a:chOff x="4572000" y="2132969"/>
              <a:chExt cx="720080" cy="1800087"/>
            </a:xfrm>
            <a:grpFill/>
          </p:grpSpPr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42F36AD3-1A60-43F7-9AFC-AE84F5C7D50E}"/>
                  </a:ext>
                </a:extLst>
              </p:cNvPr>
              <p:cNvSpPr/>
              <p:nvPr/>
            </p:nvSpPr>
            <p:spPr>
              <a:xfrm>
                <a:off x="4572000" y="3212976"/>
                <a:ext cx="720080" cy="720080"/>
              </a:xfrm>
              <a:prstGeom prst="blockArc">
                <a:avLst>
                  <a:gd name="adj1" fmla="val 5390096"/>
                  <a:gd name="adj2" fmla="val 10861596"/>
                  <a:gd name="adj3" fmla="val 169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A988EDF-4A2C-4680-BEDF-AF285D0857DE}"/>
                  </a:ext>
                </a:extLst>
              </p:cNvPr>
              <p:cNvSpPr/>
              <p:nvPr/>
            </p:nvSpPr>
            <p:spPr>
              <a:xfrm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48D27C-ABC9-450D-A4A1-99DDE51A1E97}"/>
                  </a:ext>
                </a:extLst>
              </p:cNvPr>
              <p:cNvSpPr/>
              <p:nvPr/>
            </p:nvSpPr>
            <p:spPr>
              <a:xfrm rot="16200000">
                <a:off x="3911144" y="2793825"/>
                <a:ext cx="1440005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B6EEB6-DCF9-4104-94A5-267A513CC8FC}"/>
                </a:ext>
              </a:extLst>
            </p:cNvPr>
            <p:cNvGrpSpPr/>
            <p:nvPr/>
          </p:nvGrpSpPr>
          <p:grpSpPr>
            <a:xfrm flipH="1">
              <a:off x="4939171" y="3007784"/>
              <a:ext cx="504056" cy="936063"/>
              <a:chOff x="4572000" y="2595820"/>
              <a:chExt cx="720080" cy="1337236"/>
            </a:xfrm>
            <a:grpFill/>
          </p:grpSpPr>
          <p:sp>
            <p:nvSpPr>
              <p:cNvPr id="59" name="Block Arc 58">
                <a:extLst>
                  <a:ext uri="{FF2B5EF4-FFF2-40B4-BE49-F238E27FC236}">
                    <a16:creationId xmlns:a16="http://schemas.microsoft.com/office/drawing/2014/main" id="{380CF2CC-711B-432D-99F2-CF25AB7C7BDC}"/>
                  </a:ext>
                </a:extLst>
              </p:cNvPr>
              <p:cNvSpPr/>
              <p:nvPr/>
            </p:nvSpPr>
            <p:spPr>
              <a:xfrm>
                <a:off x="4572000" y="3212976"/>
                <a:ext cx="720080" cy="720080"/>
              </a:xfrm>
              <a:prstGeom prst="blockArc">
                <a:avLst>
                  <a:gd name="adj1" fmla="val 5492085"/>
                  <a:gd name="adj2" fmla="val 10967718"/>
                  <a:gd name="adj3" fmla="val 168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48D1B2E-9D93-48CC-805B-CBFC6BCB9FC5}"/>
                  </a:ext>
                </a:extLst>
              </p:cNvPr>
              <p:cNvSpPr/>
              <p:nvPr/>
            </p:nvSpPr>
            <p:spPr>
              <a:xfrm rot="5400000">
                <a:off x="4142575" y="3025246"/>
                <a:ext cx="977145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2639B2E-13C7-4CCE-B9E8-EE0B8C8CA70D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56" name="Block Arc 55">
                <a:extLst>
                  <a:ext uri="{FF2B5EF4-FFF2-40B4-BE49-F238E27FC236}">
                    <a16:creationId xmlns:a16="http://schemas.microsoft.com/office/drawing/2014/main" id="{284ABB7C-B654-4FAE-929C-E17EADAB389D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259B80-C316-4CA3-898C-EDB71F5A36D9}"/>
                  </a:ext>
                </a:extLst>
              </p:cNvPr>
              <p:cNvSpPr/>
              <p:nvPr/>
            </p:nvSpPr>
            <p:spPr>
              <a:xfrm rot="10800000"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6655D78-36D1-4179-9B18-E7EBD53582B8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0975A53-B28F-47A7-9669-5674D352873B}"/>
                </a:ext>
              </a:extLst>
            </p:cNvPr>
            <p:cNvGrpSpPr/>
            <p:nvPr/>
          </p:nvGrpSpPr>
          <p:grpSpPr>
            <a:xfrm>
              <a:off x="4774212" y="2173330"/>
              <a:ext cx="504056" cy="504057"/>
              <a:chOff x="4571999" y="3212976"/>
              <a:chExt cx="720080" cy="720080"/>
            </a:xfrm>
            <a:grpFill/>
          </p:grpSpPr>
          <p:sp>
            <p:nvSpPr>
              <p:cNvPr id="53" name="Block Arc 52">
                <a:extLst>
                  <a:ext uri="{FF2B5EF4-FFF2-40B4-BE49-F238E27FC236}">
                    <a16:creationId xmlns:a16="http://schemas.microsoft.com/office/drawing/2014/main" id="{FFC13870-23C6-4AA2-91A4-33E7C74E9D8E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E6FC80-CB84-4095-9FC3-B7C047175524}"/>
                  </a:ext>
                </a:extLst>
              </p:cNvPr>
              <p:cNvSpPr/>
              <p:nvPr/>
            </p:nvSpPr>
            <p:spPr>
              <a:xfrm rot="10800000"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51FF06-F69E-48AB-AFAA-91DF99A7A55D}"/>
                  </a:ext>
                </a:extLst>
              </p:cNvPr>
              <p:cNvSpPr/>
              <p:nvPr/>
            </p:nvSpPr>
            <p:spPr>
              <a:xfrm rot="5400000">
                <a:off x="4487153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150" name="Freeform 5">
            <a:extLst>
              <a:ext uri="{FF2B5EF4-FFF2-40B4-BE49-F238E27FC236}">
                <a16:creationId xmlns:a16="http://schemas.microsoft.com/office/drawing/2014/main" id="{205C06FD-2F9F-42E7-A5C4-A3591AA9CDAF}"/>
              </a:ext>
            </a:extLst>
          </p:cNvPr>
          <p:cNvSpPr>
            <a:spLocks noChangeAspect="1"/>
          </p:cNvSpPr>
          <p:nvPr/>
        </p:nvSpPr>
        <p:spPr>
          <a:xfrm flipH="1">
            <a:off x="8421186" y="5181346"/>
            <a:ext cx="2128669" cy="11468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2" name="Rounded Rectangle 3">
            <a:extLst>
              <a:ext uri="{FF2B5EF4-FFF2-40B4-BE49-F238E27FC236}">
                <a16:creationId xmlns:a16="http://schemas.microsoft.com/office/drawing/2014/main" id="{3D82A073-B04C-4C40-9614-97B6A7388C5F}"/>
              </a:ext>
            </a:extLst>
          </p:cNvPr>
          <p:cNvSpPr/>
          <p:nvPr/>
        </p:nvSpPr>
        <p:spPr>
          <a:xfrm>
            <a:off x="7581530" y="2386137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902B075C-CA73-458D-8961-0D290DD1B0D5}"/>
              </a:ext>
            </a:extLst>
          </p:cNvPr>
          <p:cNvSpPr>
            <a:spLocks noChangeAspect="1"/>
          </p:cNvSpPr>
          <p:nvPr/>
        </p:nvSpPr>
        <p:spPr>
          <a:xfrm>
            <a:off x="9682974" y="1891891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7">
            <a:extLst>
              <a:ext uri="{FF2B5EF4-FFF2-40B4-BE49-F238E27FC236}">
                <a16:creationId xmlns:a16="http://schemas.microsoft.com/office/drawing/2014/main" id="{F3C0806A-9812-4E13-898F-7999422E1B4B}"/>
              </a:ext>
            </a:extLst>
          </p:cNvPr>
          <p:cNvSpPr>
            <a:spLocks noChangeAspect="1"/>
          </p:cNvSpPr>
          <p:nvPr/>
        </p:nvSpPr>
        <p:spPr>
          <a:xfrm>
            <a:off x="9082992" y="177676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5">
            <a:extLst>
              <a:ext uri="{FF2B5EF4-FFF2-40B4-BE49-F238E27FC236}">
                <a16:creationId xmlns:a16="http://schemas.microsoft.com/office/drawing/2014/main" id="{432F0727-331C-467C-B430-7BAF8E0B0E82}"/>
              </a:ext>
            </a:extLst>
          </p:cNvPr>
          <p:cNvSpPr>
            <a:spLocks noChangeAspect="1"/>
          </p:cNvSpPr>
          <p:nvPr/>
        </p:nvSpPr>
        <p:spPr>
          <a:xfrm>
            <a:off x="7743978" y="4190594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Trapezoid 3">
            <a:extLst>
              <a:ext uri="{FF2B5EF4-FFF2-40B4-BE49-F238E27FC236}">
                <a16:creationId xmlns:a16="http://schemas.microsoft.com/office/drawing/2014/main" id="{3EF5ED5D-EE2F-49B3-B271-4F224CA0F36E}"/>
              </a:ext>
            </a:extLst>
          </p:cNvPr>
          <p:cNvSpPr>
            <a:spLocks noChangeAspect="1"/>
          </p:cNvSpPr>
          <p:nvPr/>
        </p:nvSpPr>
        <p:spPr>
          <a:xfrm>
            <a:off x="8479580" y="2346207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ounded Rectangle 8">
            <a:extLst>
              <a:ext uri="{FF2B5EF4-FFF2-40B4-BE49-F238E27FC236}">
                <a16:creationId xmlns:a16="http://schemas.microsoft.com/office/drawing/2014/main" id="{8B06D5BF-16D0-43E1-BCE8-7CA500E54549}"/>
              </a:ext>
            </a:extLst>
          </p:cNvPr>
          <p:cNvSpPr/>
          <p:nvPr/>
        </p:nvSpPr>
        <p:spPr>
          <a:xfrm>
            <a:off x="10151386" y="2324666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0CDF7D28-F317-4697-A83B-D9BEDA29F217}"/>
              </a:ext>
            </a:extLst>
          </p:cNvPr>
          <p:cNvSpPr>
            <a:spLocks noChangeAspect="1"/>
          </p:cNvSpPr>
          <p:nvPr/>
        </p:nvSpPr>
        <p:spPr>
          <a:xfrm>
            <a:off x="7812103" y="281519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Oval 2">
            <a:extLst>
              <a:ext uri="{FF2B5EF4-FFF2-40B4-BE49-F238E27FC236}">
                <a16:creationId xmlns:a16="http://schemas.microsoft.com/office/drawing/2014/main" id="{D12C9539-F428-4EF2-96C7-3C6C6DD1D5C2}"/>
              </a:ext>
            </a:extLst>
          </p:cNvPr>
          <p:cNvSpPr>
            <a:spLocks noChangeAspect="1"/>
          </p:cNvSpPr>
          <p:nvPr/>
        </p:nvSpPr>
        <p:spPr>
          <a:xfrm>
            <a:off x="8598510" y="1903547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Block Arc 5">
            <a:extLst>
              <a:ext uri="{FF2B5EF4-FFF2-40B4-BE49-F238E27FC236}">
                <a16:creationId xmlns:a16="http://schemas.microsoft.com/office/drawing/2014/main" id="{C52EF74C-6AA0-4E07-BB6A-63437D6F74B4}"/>
              </a:ext>
            </a:extLst>
          </p:cNvPr>
          <p:cNvSpPr>
            <a:spLocks noChangeAspect="1"/>
          </p:cNvSpPr>
          <p:nvPr/>
        </p:nvSpPr>
        <p:spPr>
          <a:xfrm rot="10800000">
            <a:off x="8333725" y="2960384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Rounded Rectangle 5">
            <a:extLst>
              <a:ext uri="{FF2B5EF4-FFF2-40B4-BE49-F238E27FC236}">
                <a16:creationId xmlns:a16="http://schemas.microsoft.com/office/drawing/2014/main" id="{6B0CE2B8-83C5-4CE6-BFD8-AEBB2B9144BC}"/>
              </a:ext>
            </a:extLst>
          </p:cNvPr>
          <p:cNvSpPr>
            <a:spLocks/>
          </p:cNvSpPr>
          <p:nvPr/>
        </p:nvSpPr>
        <p:spPr>
          <a:xfrm>
            <a:off x="10666168" y="2421951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Oval 6">
            <a:extLst>
              <a:ext uri="{FF2B5EF4-FFF2-40B4-BE49-F238E27FC236}">
                <a16:creationId xmlns:a16="http://schemas.microsoft.com/office/drawing/2014/main" id="{E15DDE38-9478-4E74-9484-586076A53E2C}"/>
              </a:ext>
            </a:extLst>
          </p:cNvPr>
          <p:cNvSpPr>
            <a:spLocks noChangeAspect="1"/>
          </p:cNvSpPr>
          <p:nvPr/>
        </p:nvSpPr>
        <p:spPr>
          <a:xfrm rot="678773">
            <a:off x="7434992" y="3114687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62894 h 3939732"/>
              <a:gd name="connsiteX1" fmla="*/ 1768767 w 3897869"/>
              <a:gd name="connsiteY1" fmla="*/ 1381594 h 3939732"/>
              <a:gd name="connsiteX2" fmla="*/ 1517577 w 3897869"/>
              <a:gd name="connsiteY2" fmla="*/ 2033280 h 3939732"/>
              <a:gd name="connsiteX3" fmla="*/ 1928990 w 3897869"/>
              <a:gd name="connsiteY3" fmla="*/ 2631017 h 3939732"/>
              <a:gd name="connsiteX4" fmla="*/ 2318674 w 3897869"/>
              <a:gd name="connsiteY4" fmla="*/ 1997628 h 3939732"/>
              <a:gd name="connsiteX5" fmla="*/ 2293344 w 3897869"/>
              <a:gd name="connsiteY5" fmla="*/ 1825498 h 3939732"/>
              <a:gd name="connsiteX6" fmla="*/ 1853384 w 3897869"/>
              <a:gd name="connsiteY6" fmla="*/ 1362894 h 3939732"/>
              <a:gd name="connsiteX7" fmla="*/ 1594841 w 3897869"/>
              <a:gd name="connsiteY7" fmla="*/ 36923 h 3939732"/>
              <a:gd name="connsiteX8" fmla="*/ 3869632 w 3897869"/>
              <a:gd name="connsiteY8" fmla="*/ 1508593 h 3939732"/>
              <a:gd name="connsiteX9" fmla="*/ 3670773 w 3897869"/>
              <a:gd name="connsiteY9" fmla="*/ 2416710 h 3939732"/>
              <a:gd name="connsiteX10" fmla="*/ 3671055 w 3897869"/>
              <a:gd name="connsiteY10" fmla="*/ 2417653 h 3939732"/>
              <a:gd name="connsiteX11" fmla="*/ 3164582 w 3897869"/>
              <a:gd name="connsiteY11" fmla="*/ 2822329 h 3939732"/>
              <a:gd name="connsiteX12" fmla="*/ 3176822 w 3897869"/>
              <a:gd name="connsiteY12" fmla="*/ 2836256 h 3939732"/>
              <a:gd name="connsiteX13" fmla="*/ 3146203 w 3897869"/>
              <a:gd name="connsiteY13" fmla="*/ 2835026 h 3939732"/>
              <a:gd name="connsiteX14" fmla="*/ 3151211 w 3897869"/>
              <a:gd name="connsiteY14" fmla="*/ 2827425 h 3939732"/>
              <a:gd name="connsiteX15" fmla="*/ 2397082 w 3897869"/>
              <a:gd name="connsiteY15" fmla="*/ 2555951 h 3939732"/>
              <a:gd name="connsiteX16" fmla="*/ 2396219 w 3897869"/>
              <a:gd name="connsiteY16" fmla="*/ 2549477 h 3939732"/>
              <a:gd name="connsiteX17" fmla="*/ 1746058 w 3897869"/>
              <a:gd name="connsiteY17" fmla="*/ 3084844 h 3939732"/>
              <a:gd name="connsiteX18" fmla="*/ 990519 w 3897869"/>
              <a:gd name="connsiteY18" fmla="*/ 2011053 h 3939732"/>
              <a:gd name="connsiteX19" fmla="*/ 1593790 w 3897869"/>
              <a:gd name="connsiteY19" fmla="*/ 959078 h 3939732"/>
              <a:gd name="connsiteX20" fmla="*/ 1746058 w 3897869"/>
              <a:gd name="connsiteY20" fmla="*/ 937262 h 3939732"/>
              <a:gd name="connsiteX21" fmla="*/ 2206475 w 3897869"/>
              <a:gd name="connsiteY21" fmla="*/ 1165194 h 3939732"/>
              <a:gd name="connsiteX22" fmla="*/ 2185910 w 3897869"/>
              <a:gd name="connsiteY22" fmla="*/ 869152 h 3939732"/>
              <a:gd name="connsiteX23" fmla="*/ 2656644 w 3897869"/>
              <a:gd name="connsiteY23" fmla="*/ 794408 h 3939732"/>
              <a:gd name="connsiteX24" fmla="*/ 2828567 w 3897869"/>
              <a:gd name="connsiteY24" fmla="*/ 2090795 h 3939732"/>
              <a:gd name="connsiteX25" fmla="*/ 3312378 w 3897869"/>
              <a:gd name="connsiteY25" fmla="*/ 2032862 h 3939732"/>
              <a:gd name="connsiteX26" fmla="*/ 3289926 w 3897869"/>
              <a:gd name="connsiteY26" fmla="*/ 1337965 h 3939732"/>
              <a:gd name="connsiteX27" fmla="*/ 3290031 w 3897869"/>
              <a:gd name="connsiteY27" fmla="*/ 1338068 h 3939732"/>
              <a:gd name="connsiteX28" fmla="*/ 1700745 w 3897869"/>
              <a:gd name="connsiteY28" fmla="*/ 566301 h 3939732"/>
              <a:gd name="connsiteX29" fmla="*/ 571995 w 3897869"/>
              <a:gd name="connsiteY29" fmla="*/ 2265435 h 3939732"/>
              <a:gd name="connsiteX30" fmla="*/ 2267548 w 3897869"/>
              <a:gd name="connsiteY30" fmla="*/ 3399556 h 3939732"/>
              <a:gd name="connsiteX31" fmla="*/ 3194376 w 3897869"/>
              <a:gd name="connsiteY31" fmla="*/ 3063923 h 3939732"/>
              <a:gd name="connsiteX32" fmla="*/ 3268026 w 3897869"/>
              <a:gd name="connsiteY32" fmla="*/ 3500815 h 3939732"/>
              <a:gd name="connsiteX33" fmla="*/ 2347298 w 3897869"/>
              <a:gd name="connsiteY33" fmla="*/ 3895311 h 3939732"/>
              <a:gd name="connsiteX34" fmla="*/ 42617 w 3897869"/>
              <a:gd name="connsiteY34" fmla="*/ 2371338 h 3939732"/>
              <a:gd name="connsiteX35" fmla="*/ 1594841 w 3897869"/>
              <a:gd name="connsiteY35" fmla="*/ 36923 h 3939732"/>
              <a:gd name="connsiteX0" fmla="*/ 1853384 w 3897869"/>
              <a:gd name="connsiteY0" fmla="*/ 1371624 h 3948462"/>
              <a:gd name="connsiteX1" fmla="*/ 1768767 w 3897869"/>
              <a:gd name="connsiteY1" fmla="*/ 1390324 h 3948462"/>
              <a:gd name="connsiteX2" fmla="*/ 1517577 w 3897869"/>
              <a:gd name="connsiteY2" fmla="*/ 2042010 h 3948462"/>
              <a:gd name="connsiteX3" fmla="*/ 1928990 w 3897869"/>
              <a:gd name="connsiteY3" fmla="*/ 2639747 h 3948462"/>
              <a:gd name="connsiteX4" fmla="*/ 2318674 w 3897869"/>
              <a:gd name="connsiteY4" fmla="*/ 2006358 h 3948462"/>
              <a:gd name="connsiteX5" fmla="*/ 2293344 w 3897869"/>
              <a:gd name="connsiteY5" fmla="*/ 1834228 h 3948462"/>
              <a:gd name="connsiteX6" fmla="*/ 1853384 w 3897869"/>
              <a:gd name="connsiteY6" fmla="*/ 1371624 h 3948462"/>
              <a:gd name="connsiteX7" fmla="*/ 1594841 w 3897869"/>
              <a:gd name="connsiteY7" fmla="*/ 45653 h 3948462"/>
              <a:gd name="connsiteX8" fmla="*/ 3869632 w 3897869"/>
              <a:gd name="connsiteY8" fmla="*/ 1517323 h 3948462"/>
              <a:gd name="connsiteX9" fmla="*/ 3670773 w 3897869"/>
              <a:gd name="connsiteY9" fmla="*/ 2425440 h 3948462"/>
              <a:gd name="connsiteX10" fmla="*/ 3671055 w 3897869"/>
              <a:gd name="connsiteY10" fmla="*/ 2426383 h 3948462"/>
              <a:gd name="connsiteX11" fmla="*/ 3164582 w 3897869"/>
              <a:gd name="connsiteY11" fmla="*/ 2831059 h 3948462"/>
              <a:gd name="connsiteX12" fmla="*/ 3176822 w 3897869"/>
              <a:gd name="connsiteY12" fmla="*/ 2844986 h 3948462"/>
              <a:gd name="connsiteX13" fmla="*/ 3146203 w 3897869"/>
              <a:gd name="connsiteY13" fmla="*/ 2843756 h 3948462"/>
              <a:gd name="connsiteX14" fmla="*/ 3151211 w 3897869"/>
              <a:gd name="connsiteY14" fmla="*/ 2836155 h 3948462"/>
              <a:gd name="connsiteX15" fmla="*/ 2397082 w 3897869"/>
              <a:gd name="connsiteY15" fmla="*/ 2564681 h 3948462"/>
              <a:gd name="connsiteX16" fmla="*/ 2396219 w 3897869"/>
              <a:gd name="connsiteY16" fmla="*/ 2558207 h 3948462"/>
              <a:gd name="connsiteX17" fmla="*/ 1746058 w 3897869"/>
              <a:gd name="connsiteY17" fmla="*/ 3093574 h 3948462"/>
              <a:gd name="connsiteX18" fmla="*/ 990519 w 3897869"/>
              <a:gd name="connsiteY18" fmla="*/ 2019783 h 3948462"/>
              <a:gd name="connsiteX19" fmla="*/ 1593790 w 3897869"/>
              <a:gd name="connsiteY19" fmla="*/ 967808 h 3948462"/>
              <a:gd name="connsiteX20" fmla="*/ 1746058 w 3897869"/>
              <a:gd name="connsiteY20" fmla="*/ 945992 h 3948462"/>
              <a:gd name="connsiteX21" fmla="*/ 2206475 w 3897869"/>
              <a:gd name="connsiteY21" fmla="*/ 1173924 h 3948462"/>
              <a:gd name="connsiteX22" fmla="*/ 2185910 w 3897869"/>
              <a:gd name="connsiteY22" fmla="*/ 877882 h 3948462"/>
              <a:gd name="connsiteX23" fmla="*/ 2656644 w 3897869"/>
              <a:gd name="connsiteY23" fmla="*/ 803138 h 3948462"/>
              <a:gd name="connsiteX24" fmla="*/ 2828567 w 3897869"/>
              <a:gd name="connsiteY24" fmla="*/ 2099525 h 3948462"/>
              <a:gd name="connsiteX25" fmla="*/ 3312378 w 3897869"/>
              <a:gd name="connsiteY25" fmla="*/ 2041592 h 3948462"/>
              <a:gd name="connsiteX26" fmla="*/ 3289926 w 3897869"/>
              <a:gd name="connsiteY26" fmla="*/ 1346695 h 3948462"/>
              <a:gd name="connsiteX27" fmla="*/ 3290031 w 3897869"/>
              <a:gd name="connsiteY27" fmla="*/ 1346798 h 3948462"/>
              <a:gd name="connsiteX28" fmla="*/ 1700745 w 3897869"/>
              <a:gd name="connsiteY28" fmla="*/ 575031 h 3948462"/>
              <a:gd name="connsiteX29" fmla="*/ 571995 w 3897869"/>
              <a:gd name="connsiteY29" fmla="*/ 2274165 h 3948462"/>
              <a:gd name="connsiteX30" fmla="*/ 2267548 w 3897869"/>
              <a:gd name="connsiteY30" fmla="*/ 3408286 h 3948462"/>
              <a:gd name="connsiteX31" fmla="*/ 3194376 w 3897869"/>
              <a:gd name="connsiteY31" fmla="*/ 3072653 h 3948462"/>
              <a:gd name="connsiteX32" fmla="*/ 3268026 w 3897869"/>
              <a:gd name="connsiteY32" fmla="*/ 3509545 h 3948462"/>
              <a:gd name="connsiteX33" fmla="*/ 2347298 w 3897869"/>
              <a:gd name="connsiteY33" fmla="*/ 3904041 h 3948462"/>
              <a:gd name="connsiteX34" fmla="*/ 42617 w 3897869"/>
              <a:gd name="connsiteY34" fmla="*/ 2380068 h 3948462"/>
              <a:gd name="connsiteX35" fmla="*/ 1594841 w 3897869"/>
              <a:gd name="connsiteY35" fmla="*/ 45653 h 3948462"/>
              <a:gd name="connsiteX0" fmla="*/ 1853384 w 3876965"/>
              <a:gd name="connsiteY0" fmla="*/ 1371624 h 3948462"/>
              <a:gd name="connsiteX1" fmla="*/ 1768767 w 3876965"/>
              <a:gd name="connsiteY1" fmla="*/ 1390324 h 3948462"/>
              <a:gd name="connsiteX2" fmla="*/ 1517577 w 3876965"/>
              <a:gd name="connsiteY2" fmla="*/ 2042010 h 3948462"/>
              <a:gd name="connsiteX3" fmla="*/ 1928990 w 3876965"/>
              <a:gd name="connsiteY3" fmla="*/ 2639747 h 3948462"/>
              <a:gd name="connsiteX4" fmla="*/ 2318674 w 3876965"/>
              <a:gd name="connsiteY4" fmla="*/ 2006358 h 3948462"/>
              <a:gd name="connsiteX5" fmla="*/ 2293344 w 3876965"/>
              <a:gd name="connsiteY5" fmla="*/ 1834228 h 3948462"/>
              <a:gd name="connsiteX6" fmla="*/ 1853384 w 3876965"/>
              <a:gd name="connsiteY6" fmla="*/ 1371624 h 3948462"/>
              <a:gd name="connsiteX7" fmla="*/ 1594841 w 3876965"/>
              <a:gd name="connsiteY7" fmla="*/ 45653 h 3948462"/>
              <a:gd name="connsiteX8" fmla="*/ 3869632 w 3876965"/>
              <a:gd name="connsiteY8" fmla="*/ 1517323 h 3948462"/>
              <a:gd name="connsiteX9" fmla="*/ 3670773 w 3876965"/>
              <a:gd name="connsiteY9" fmla="*/ 2425440 h 3948462"/>
              <a:gd name="connsiteX10" fmla="*/ 3671055 w 3876965"/>
              <a:gd name="connsiteY10" fmla="*/ 2426383 h 3948462"/>
              <a:gd name="connsiteX11" fmla="*/ 3164582 w 3876965"/>
              <a:gd name="connsiteY11" fmla="*/ 2831059 h 3948462"/>
              <a:gd name="connsiteX12" fmla="*/ 3176822 w 3876965"/>
              <a:gd name="connsiteY12" fmla="*/ 2844986 h 3948462"/>
              <a:gd name="connsiteX13" fmla="*/ 3146203 w 3876965"/>
              <a:gd name="connsiteY13" fmla="*/ 2843756 h 3948462"/>
              <a:gd name="connsiteX14" fmla="*/ 3151211 w 3876965"/>
              <a:gd name="connsiteY14" fmla="*/ 2836155 h 3948462"/>
              <a:gd name="connsiteX15" fmla="*/ 2397082 w 3876965"/>
              <a:gd name="connsiteY15" fmla="*/ 2564681 h 3948462"/>
              <a:gd name="connsiteX16" fmla="*/ 2396219 w 3876965"/>
              <a:gd name="connsiteY16" fmla="*/ 2558207 h 3948462"/>
              <a:gd name="connsiteX17" fmla="*/ 1746058 w 3876965"/>
              <a:gd name="connsiteY17" fmla="*/ 3093574 h 3948462"/>
              <a:gd name="connsiteX18" fmla="*/ 990519 w 3876965"/>
              <a:gd name="connsiteY18" fmla="*/ 2019783 h 3948462"/>
              <a:gd name="connsiteX19" fmla="*/ 1593790 w 3876965"/>
              <a:gd name="connsiteY19" fmla="*/ 967808 h 3948462"/>
              <a:gd name="connsiteX20" fmla="*/ 1746058 w 3876965"/>
              <a:gd name="connsiteY20" fmla="*/ 945992 h 3948462"/>
              <a:gd name="connsiteX21" fmla="*/ 2206475 w 3876965"/>
              <a:gd name="connsiteY21" fmla="*/ 1173924 h 3948462"/>
              <a:gd name="connsiteX22" fmla="*/ 2185910 w 3876965"/>
              <a:gd name="connsiteY22" fmla="*/ 877882 h 3948462"/>
              <a:gd name="connsiteX23" fmla="*/ 2656644 w 3876965"/>
              <a:gd name="connsiteY23" fmla="*/ 803138 h 3948462"/>
              <a:gd name="connsiteX24" fmla="*/ 2828567 w 3876965"/>
              <a:gd name="connsiteY24" fmla="*/ 2099525 h 3948462"/>
              <a:gd name="connsiteX25" fmla="*/ 3312378 w 3876965"/>
              <a:gd name="connsiteY25" fmla="*/ 2041592 h 3948462"/>
              <a:gd name="connsiteX26" fmla="*/ 3289926 w 3876965"/>
              <a:gd name="connsiteY26" fmla="*/ 1346695 h 3948462"/>
              <a:gd name="connsiteX27" fmla="*/ 3290031 w 3876965"/>
              <a:gd name="connsiteY27" fmla="*/ 1346798 h 3948462"/>
              <a:gd name="connsiteX28" fmla="*/ 1700745 w 3876965"/>
              <a:gd name="connsiteY28" fmla="*/ 575031 h 3948462"/>
              <a:gd name="connsiteX29" fmla="*/ 571995 w 3876965"/>
              <a:gd name="connsiteY29" fmla="*/ 2274165 h 3948462"/>
              <a:gd name="connsiteX30" fmla="*/ 2267548 w 3876965"/>
              <a:gd name="connsiteY30" fmla="*/ 3408286 h 3948462"/>
              <a:gd name="connsiteX31" fmla="*/ 3194376 w 3876965"/>
              <a:gd name="connsiteY31" fmla="*/ 3072653 h 3948462"/>
              <a:gd name="connsiteX32" fmla="*/ 3268026 w 3876965"/>
              <a:gd name="connsiteY32" fmla="*/ 3509545 h 3948462"/>
              <a:gd name="connsiteX33" fmla="*/ 2347298 w 3876965"/>
              <a:gd name="connsiteY33" fmla="*/ 3904041 h 3948462"/>
              <a:gd name="connsiteX34" fmla="*/ 42617 w 3876965"/>
              <a:gd name="connsiteY34" fmla="*/ 2380068 h 3948462"/>
              <a:gd name="connsiteX35" fmla="*/ 1594841 w 3876965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671055 w 3888568"/>
              <a:gd name="connsiteY10" fmla="*/ 2426383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704679 w 3888568"/>
              <a:gd name="connsiteY10" fmla="*/ 2448797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164582 w 3888568"/>
              <a:gd name="connsiteY10" fmla="*/ 2831059 h 3948462"/>
              <a:gd name="connsiteX11" fmla="*/ 3176822 w 3888568"/>
              <a:gd name="connsiteY11" fmla="*/ 2844986 h 3948462"/>
              <a:gd name="connsiteX12" fmla="*/ 3146203 w 3888568"/>
              <a:gd name="connsiteY12" fmla="*/ 2843756 h 3948462"/>
              <a:gd name="connsiteX13" fmla="*/ 3151211 w 3888568"/>
              <a:gd name="connsiteY13" fmla="*/ 2836155 h 3948462"/>
              <a:gd name="connsiteX14" fmla="*/ 2397082 w 3888568"/>
              <a:gd name="connsiteY14" fmla="*/ 2564681 h 3948462"/>
              <a:gd name="connsiteX15" fmla="*/ 2396219 w 3888568"/>
              <a:gd name="connsiteY15" fmla="*/ 2558207 h 3948462"/>
              <a:gd name="connsiteX16" fmla="*/ 1746058 w 3888568"/>
              <a:gd name="connsiteY16" fmla="*/ 3093574 h 3948462"/>
              <a:gd name="connsiteX17" fmla="*/ 990519 w 3888568"/>
              <a:gd name="connsiteY17" fmla="*/ 2019783 h 3948462"/>
              <a:gd name="connsiteX18" fmla="*/ 1593790 w 3888568"/>
              <a:gd name="connsiteY18" fmla="*/ 967808 h 3948462"/>
              <a:gd name="connsiteX19" fmla="*/ 1746058 w 3888568"/>
              <a:gd name="connsiteY19" fmla="*/ 945992 h 3948462"/>
              <a:gd name="connsiteX20" fmla="*/ 2206475 w 3888568"/>
              <a:gd name="connsiteY20" fmla="*/ 1173924 h 3948462"/>
              <a:gd name="connsiteX21" fmla="*/ 2185910 w 3888568"/>
              <a:gd name="connsiteY21" fmla="*/ 877882 h 3948462"/>
              <a:gd name="connsiteX22" fmla="*/ 2656644 w 3888568"/>
              <a:gd name="connsiteY22" fmla="*/ 803138 h 3948462"/>
              <a:gd name="connsiteX23" fmla="*/ 2828567 w 3888568"/>
              <a:gd name="connsiteY23" fmla="*/ 2099525 h 3948462"/>
              <a:gd name="connsiteX24" fmla="*/ 3362812 w 3888568"/>
              <a:gd name="connsiteY24" fmla="*/ 2002360 h 3948462"/>
              <a:gd name="connsiteX25" fmla="*/ 3289926 w 3888568"/>
              <a:gd name="connsiteY25" fmla="*/ 1346695 h 3948462"/>
              <a:gd name="connsiteX26" fmla="*/ 3290031 w 3888568"/>
              <a:gd name="connsiteY26" fmla="*/ 1346798 h 3948462"/>
              <a:gd name="connsiteX27" fmla="*/ 1700745 w 3888568"/>
              <a:gd name="connsiteY27" fmla="*/ 575031 h 3948462"/>
              <a:gd name="connsiteX28" fmla="*/ 571995 w 3888568"/>
              <a:gd name="connsiteY28" fmla="*/ 2274165 h 3948462"/>
              <a:gd name="connsiteX29" fmla="*/ 2267548 w 3888568"/>
              <a:gd name="connsiteY29" fmla="*/ 3408286 h 3948462"/>
              <a:gd name="connsiteX30" fmla="*/ 3194376 w 3888568"/>
              <a:gd name="connsiteY30" fmla="*/ 3072653 h 3948462"/>
              <a:gd name="connsiteX31" fmla="*/ 3268026 w 3888568"/>
              <a:gd name="connsiteY31" fmla="*/ 3509545 h 3948462"/>
              <a:gd name="connsiteX32" fmla="*/ 2347298 w 3888568"/>
              <a:gd name="connsiteY32" fmla="*/ 3904041 h 3948462"/>
              <a:gd name="connsiteX33" fmla="*/ 42617 w 3888568"/>
              <a:gd name="connsiteY33" fmla="*/ 2380068 h 3948462"/>
              <a:gd name="connsiteX34" fmla="*/ 1594841 w 3888568"/>
              <a:gd name="connsiteY34" fmla="*/ 45653 h 3948462"/>
              <a:gd name="connsiteX0" fmla="*/ 1853384 w 3892469"/>
              <a:gd name="connsiteY0" fmla="*/ 1371624 h 3948462"/>
              <a:gd name="connsiteX1" fmla="*/ 1768767 w 3892469"/>
              <a:gd name="connsiteY1" fmla="*/ 1390324 h 3948462"/>
              <a:gd name="connsiteX2" fmla="*/ 1517577 w 3892469"/>
              <a:gd name="connsiteY2" fmla="*/ 2042010 h 3948462"/>
              <a:gd name="connsiteX3" fmla="*/ 1928990 w 3892469"/>
              <a:gd name="connsiteY3" fmla="*/ 2639747 h 3948462"/>
              <a:gd name="connsiteX4" fmla="*/ 2318674 w 3892469"/>
              <a:gd name="connsiteY4" fmla="*/ 2006358 h 3948462"/>
              <a:gd name="connsiteX5" fmla="*/ 2293344 w 3892469"/>
              <a:gd name="connsiteY5" fmla="*/ 1834228 h 3948462"/>
              <a:gd name="connsiteX6" fmla="*/ 1853384 w 3892469"/>
              <a:gd name="connsiteY6" fmla="*/ 1371624 h 3948462"/>
              <a:gd name="connsiteX7" fmla="*/ 1594841 w 3892469"/>
              <a:gd name="connsiteY7" fmla="*/ 45653 h 3948462"/>
              <a:gd name="connsiteX8" fmla="*/ 3869632 w 3892469"/>
              <a:gd name="connsiteY8" fmla="*/ 1517323 h 3948462"/>
              <a:gd name="connsiteX9" fmla="*/ 3706266 w 3892469"/>
              <a:gd name="connsiteY9" fmla="*/ 2457195 h 3948462"/>
              <a:gd name="connsiteX10" fmla="*/ 3164582 w 3892469"/>
              <a:gd name="connsiteY10" fmla="*/ 2831059 h 3948462"/>
              <a:gd name="connsiteX11" fmla="*/ 3176822 w 3892469"/>
              <a:gd name="connsiteY11" fmla="*/ 2844986 h 3948462"/>
              <a:gd name="connsiteX12" fmla="*/ 3146203 w 3892469"/>
              <a:gd name="connsiteY12" fmla="*/ 2843756 h 3948462"/>
              <a:gd name="connsiteX13" fmla="*/ 3151211 w 3892469"/>
              <a:gd name="connsiteY13" fmla="*/ 2836155 h 3948462"/>
              <a:gd name="connsiteX14" fmla="*/ 2397082 w 3892469"/>
              <a:gd name="connsiteY14" fmla="*/ 2564681 h 3948462"/>
              <a:gd name="connsiteX15" fmla="*/ 2396219 w 3892469"/>
              <a:gd name="connsiteY15" fmla="*/ 2558207 h 3948462"/>
              <a:gd name="connsiteX16" fmla="*/ 1746058 w 3892469"/>
              <a:gd name="connsiteY16" fmla="*/ 3093574 h 3948462"/>
              <a:gd name="connsiteX17" fmla="*/ 990519 w 3892469"/>
              <a:gd name="connsiteY17" fmla="*/ 2019783 h 3948462"/>
              <a:gd name="connsiteX18" fmla="*/ 1593790 w 3892469"/>
              <a:gd name="connsiteY18" fmla="*/ 967808 h 3948462"/>
              <a:gd name="connsiteX19" fmla="*/ 1746058 w 3892469"/>
              <a:gd name="connsiteY19" fmla="*/ 945992 h 3948462"/>
              <a:gd name="connsiteX20" fmla="*/ 2206475 w 3892469"/>
              <a:gd name="connsiteY20" fmla="*/ 1173924 h 3948462"/>
              <a:gd name="connsiteX21" fmla="*/ 2185910 w 3892469"/>
              <a:gd name="connsiteY21" fmla="*/ 877882 h 3948462"/>
              <a:gd name="connsiteX22" fmla="*/ 2656644 w 3892469"/>
              <a:gd name="connsiteY22" fmla="*/ 803138 h 3948462"/>
              <a:gd name="connsiteX23" fmla="*/ 2828567 w 3892469"/>
              <a:gd name="connsiteY23" fmla="*/ 2099525 h 3948462"/>
              <a:gd name="connsiteX24" fmla="*/ 3362812 w 3892469"/>
              <a:gd name="connsiteY24" fmla="*/ 2002360 h 3948462"/>
              <a:gd name="connsiteX25" fmla="*/ 3289926 w 3892469"/>
              <a:gd name="connsiteY25" fmla="*/ 1346695 h 3948462"/>
              <a:gd name="connsiteX26" fmla="*/ 3290031 w 3892469"/>
              <a:gd name="connsiteY26" fmla="*/ 1346798 h 3948462"/>
              <a:gd name="connsiteX27" fmla="*/ 1700745 w 3892469"/>
              <a:gd name="connsiteY27" fmla="*/ 575031 h 3948462"/>
              <a:gd name="connsiteX28" fmla="*/ 571995 w 3892469"/>
              <a:gd name="connsiteY28" fmla="*/ 2274165 h 3948462"/>
              <a:gd name="connsiteX29" fmla="*/ 2267548 w 3892469"/>
              <a:gd name="connsiteY29" fmla="*/ 3408286 h 3948462"/>
              <a:gd name="connsiteX30" fmla="*/ 3194376 w 3892469"/>
              <a:gd name="connsiteY30" fmla="*/ 3072653 h 3948462"/>
              <a:gd name="connsiteX31" fmla="*/ 3268026 w 3892469"/>
              <a:gd name="connsiteY31" fmla="*/ 3509545 h 3948462"/>
              <a:gd name="connsiteX32" fmla="*/ 2347298 w 3892469"/>
              <a:gd name="connsiteY32" fmla="*/ 3904041 h 3948462"/>
              <a:gd name="connsiteX33" fmla="*/ 42617 w 3892469"/>
              <a:gd name="connsiteY33" fmla="*/ 2380068 h 3948462"/>
              <a:gd name="connsiteX34" fmla="*/ 1594841 w 3892469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2397082 w 3890413"/>
              <a:gd name="connsiteY13" fmla="*/ 2564681 h 3948462"/>
              <a:gd name="connsiteX14" fmla="*/ 2396219 w 3890413"/>
              <a:gd name="connsiteY14" fmla="*/ 2558207 h 3948462"/>
              <a:gd name="connsiteX15" fmla="*/ 1746058 w 3890413"/>
              <a:gd name="connsiteY15" fmla="*/ 3093574 h 3948462"/>
              <a:gd name="connsiteX16" fmla="*/ 990519 w 3890413"/>
              <a:gd name="connsiteY16" fmla="*/ 2019783 h 3948462"/>
              <a:gd name="connsiteX17" fmla="*/ 1593790 w 3890413"/>
              <a:gd name="connsiteY17" fmla="*/ 967808 h 3948462"/>
              <a:gd name="connsiteX18" fmla="*/ 1746058 w 3890413"/>
              <a:gd name="connsiteY18" fmla="*/ 945992 h 3948462"/>
              <a:gd name="connsiteX19" fmla="*/ 2206475 w 3890413"/>
              <a:gd name="connsiteY19" fmla="*/ 1173924 h 3948462"/>
              <a:gd name="connsiteX20" fmla="*/ 2185910 w 3890413"/>
              <a:gd name="connsiteY20" fmla="*/ 877882 h 3948462"/>
              <a:gd name="connsiteX21" fmla="*/ 2656644 w 3890413"/>
              <a:gd name="connsiteY21" fmla="*/ 803138 h 3948462"/>
              <a:gd name="connsiteX22" fmla="*/ 2828567 w 3890413"/>
              <a:gd name="connsiteY22" fmla="*/ 2099525 h 3948462"/>
              <a:gd name="connsiteX23" fmla="*/ 3362812 w 3890413"/>
              <a:gd name="connsiteY23" fmla="*/ 2002360 h 3948462"/>
              <a:gd name="connsiteX24" fmla="*/ 3289926 w 3890413"/>
              <a:gd name="connsiteY24" fmla="*/ 1346695 h 3948462"/>
              <a:gd name="connsiteX25" fmla="*/ 3290031 w 3890413"/>
              <a:gd name="connsiteY25" fmla="*/ 1346798 h 3948462"/>
              <a:gd name="connsiteX26" fmla="*/ 1700745 w 3890413"/>
              <a:gd name="connsiteY26" fmla="*/ 575031 h 3948462"/>
              <a:gd name="connsiteX27" fmla="*/ 571995 w 3890413"/>
              <a:gd name="connsiteY27" fmla="*/ 2274165 h 3948462"/>
              <a:gd name="connsiteX28" fmla="*/ 2267548 w 3890413"/>
              <a:gd name="connsiteY28" fmla="*/ 3408286 h 3948462"/>
              <a:gd name="connsiteX29" fmla="*/ 3194376 w 3890413"/>
              <a:gd name="connsiteY29" fmla="*/ 3072653 h 3948462"/>
              <a:gd name="connsiteX30" fmla="*/ 3268026 w 3890413"/>
              <a:gd name="connsiteY30" fmla="*/ 3509545 h 3948462"/>
              <a:gd name="connsiteX31" fmla="*/ 2347298 w 3890413"/>
              <a:gd name="connsiteY31" fmla="*/ 3904041 h 3948462"/>
              <a:gd name="connsiteX32" fmla="*/ 42617 w 3890413"/>
              <a:gd name="connsiteY32" fmla="*/ 2380068 h 3948462"/>
              <a:gd name="connsiteX33" fmla="*/ 1594841 w 3890413"/>
              <a:gd name="connsiteY33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2397082 w 3890413"/>
              <a:gd name="connsiteY12" fmla="*/ 2564681 h 3948462"/>
              <a:gd name="connsiteX13" fmla="*/ 2396219 w 3890413"/>
              <a:gd name="connsiteY13" fmla="*/ 2558207 h 3948462"/>
              <a:gd name="connsiteX14" fmla="*/ 1746058 w 3890413"/>
              <a:gd name="connsiteY14" fmla="*/ 3093574 h 3948462"/>
              <a:gd name="connsiteX15" fmla="*/ 990519 w 3890413"/>
              <a:gd name="connsiteY15" fmla="*/ 2019783 h 3948462"/>
              <a:gd name="connsiteX16" fmla="*/ 1593790 w 3890413"/>
              <a:gd name="connsiteY16" fmla="*/ 967808 h 3948462"/>
              <a:gd name="connsiteX17" fmla="*/ 1746058 w 3890413"/>
              <a:gd name="connsiteY17" fmla="*/ 945992 h 3948462"/>
              <a:gd name="connsiteX18" fmla="*/ 2206475 w 3890413"/>
              <a:gd name="connsiteY18" fmla="*/ 1173924 h 3948462"/>
              <a:gd name="connsiteX19" fmla="*/ 2185910 w 3890413"/>
              <a:gd name="connsiteY19" fmla="*/ 877882 h 3948462"/>
              <a:gd name="connsiteX20" fmla="*/ 2656644 w 3890413"/>
              <a:gd name="connsiteY20" fmla="*/ 803138 h 3948462"/>
              <a:gd name="connsiteX21" fmla="*/ 2828567 w 3890413"/>
              <a:gd name="connsiteY21" fmla="*/ 2099525 h 3948462"/>
              <a:gd name="connsiteX22" fmla="*/ 3362812 w 3890413"/>
              <a:gd name="connsiteY22" fmla="*/ 2002360 h 3948462"/>
              <a:gd name="connsiteX23" fmla="*/ 3289926 w 3890413"/>
              <a:gd name="connsiteY23" fmla="*/ 1346695 h 3948462"/>
              <a:gd name="connsiteX24" fmla="*/ 3290031 w 3890413"/>
              <a:gd name="connsiteY24" fmla="*/ 1346798 h 3948462"/>
              <a:gd name="connsiteX25" fmla="*/ 1700745 w 3890413"/>
              <a:gd name="connsiteY25" fmla="*/ 575031 h 3948462"/>
              <a:gd name="connsiteX26" fmla="*/ 571995 w 3890413"/>
              <a:gd name="connsiteY26" fmla="*/ 2274165 h 3948462"/>
              <a:gd name="connsiteX27" fmla="*/ 2267548 w 3890413"/>
              <a:gd name="connsiteY27" fmla="*/ 3408286 h 3948462"/>
              <a:gd name="connsiteX28" fmla="*/ 3194376 w 3890413"/>
              <a:gd name="connsiteY28" fmla="*/ 3072653 h 3948462"/>
              <a:gd name="connsiteX29" fmla="*/ 3268026 w 3890413"/>
              <a:gd name="connsiteY29" fmla="*/ 3509545 h 3948462"/>
              <a:gd name="connsiteX30" fmla="*/ 2347298 w 3890413"/>
              <a:gd name="connsiteY30" fmla="*/ 3904041 h 3948462"/>
              <a:gd name="connsiteX31" fmla="*/ 42617 w 3890413"/>
              <a:gd name="connsiteY31" fmla="*/ 2380068 h 3948462"/>
              <a:gd name="connsiteX32" fmla="*/ 1594841 w 3890413"/>
              <a:gd name="connsiteY32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2397082 w 3890413"/>
              <a:gd name="connsiteY11" fmla="*/ 2564681 h 3948462"/>
              <a:gd name="connsiteX12" fmla="*/ 2396219 w 3890413"/>
              <a:gd name="connsiteY12" fmla="*/ 2558207 h 3948462"/>
              <a:gd name="connsiteX13" fmla="*/ 1746058 w 3890413"/>
              <a:gd name="connsiteY13" fmla="*/ 3093574 h 3948462"/>
              <a:gd name="connsiteX14" fmla="*/ 990519 w 3890413"/>
              <a:gd name="connsiteY14" fmla="*/ 2019783 h 3948462"/>
              <a:gd name="connsiteX15" fmla="*/ 1593790 w 3890413"/>
              <a:gd name="connsiteY15" fmla="*/ 967808 h 3948462"/>
              <a:gd name="connsiteX16" fmla="*/ 1746058 w 3890413"/>
              <a:gd name="connsiteY16" fmla="*/ 945992 h 3948462"/>
              <a:gd name="connsiteX17" fmla="*/ 2206475 w 3890413"/>
              <a:gd name="connsiteY17" fmla="*/ 1173924 h 3948462"/>
              <a:gd name="connsiteX18" fmla="*/ 2185910 w 3890413"/>
              <a:gd name="connsiteY18" fmla="*/ 877882 h 3948462"/>
              <a:gd name="connsiteX19" fmla="*/ 2656644 w 3890413"/>
              <a:gd name="connsiteY19" fmla="*/ 803138 h 3948462"/>
              <a:gd name="connsiteX20" fmla="*/ 2828567 w 3890413"/>
              <a:gd name="connsiteY20" fmla="*/ 2099525 h 3948462"/>
              <a:gd name="connsiteX21" fmla="*/ 3362812 w 3890413"/>
              <a:gd name="connsiteY21" fmla="*/ 2002360 h 3948462"/>
              <a:gd name="connsiteX22" fmla="*/ 3289926 w 3890413"/>
              <a:gd name="connsiteY22" fmla="*/ 1346695 h 3948462"/>
              <a:gd name="connsiteX23" fmla="*/ 3290031 w 3890413"/>
              <a:gd name="connsiteY23" fmla="*/ 1346798 h 3948462"/>
              <a:gd name="connsiteX24" fmla="*/ 1700745 w 3890413"/>
              <a:gd name="connsiteY24" fmla="*/ 575031 h 3948462"/>
              <a:gd name="connsiteX25" fmla="*/ 571995 w 3890413"/>
              <a:gd name="connsiteY25" fmla="*/ 2274165 h 3948462"/>
              <a:gd name="connsiteX26" fmla="*/ 2267548 w 3890413"/>
              <a:gd name="connsiteY26" fmla="*/ 3408286 h 3948462"/>
              <a:gd name="connsiteX27" fmla="*/ 3194376 w 3890413"/>
              <a:gd name="connsiteY27" fmla="*/ 3072653 h 3948462"/>
              <a:gd name="connsiteX28" fmla="*/ 3268026 w 3890413"/>
              <a:gd name="connsiteY28" fmla="*/ 3509545 h 3948462"/>
              <a:gd name="connsiteX29" fmla="*/ 2347298 w 3890413"/>
              <a:gd name="connsiteY29" fmla="*/ 3904041 h 3948462"/>
              <a:gd name="connsiteX30" fmla="*/ 42617 w 3890413"/>
              <a:gd name="connsiteY30" fmla="*/ 2380068 h 3948462"/>
              <a:gd name="connsiteX31" fmla="*/ 1594841 w 3890413"/>
              <a:gd name="connsiteY31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Rectangle 1">
            <a:extLst>
              <a:ext uri="{FF2B5EF4-FFF2-40B4-BE49-F238E27FC236}">
                <a16:creationId xmlns:a16="http://schemas.microsoft.com/office/drawing/2014/main" id="{C2AC969C-02C8-42AB-B458-EC92FB7A0609}"/>
              </a:ext>
            </a:extLst>
          </p:cNvPr>
          <p:cNvSpPr>
            <a:spLocks noChangeAspect="1"/>
          </p:cNvSpPr>
          <p:nvPr/>
        </p:nvSpPr>
        <p:spPr>
          <a:xfrm>
            <a:off x="11193168" y="3153405"/>
            <a:ext cx="314168" cy="309525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Freeform 14">
            <a:extLst>
              <a:ext uri="{FF2B5EF4-FFF2-40B4-BE49-F238E27FC236}">
                <a16:creationId xmlns:a16="http://schemas.microsoft.com/office/drawing/2014/main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7315097" y="3595408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Rounded Rectangle 4">
            <a:extLst>
              <a:ext uri="{FF2B5EF4-FFF2-40B4-BE49-F238E27FC236}">
                <a16:creationId xmlns:a16="http://schemas.microsoft.com/office/drawing/2014/main" id="{FA65A59E-F994-4D3E-B877-818D8D7B924D}"/>
              </a:ext>
            </a:extLst>
          </p:cNvPr>
          <p:cNvSpPr>
            <a:spLocks noChangeAspect="1"/>
          </p:cNvSpPr>
          <p:nvPr/>
        </p:nvSpPr>
        <p:spPr>
          <a:xfrm>
            <a:off x="9388304" y="3644413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Rounded Rectangle 9">
            <a:extLst>
              <a:ext uri="{FF2B5EF4-FFF2-40B4-BE49-F238E27FC236}">
                <a16:creationId xmlns:a16="http://schemas.microsoft.com/office/drawing/2014/main" id="{8F265CA1-2F53-4EBD-928B-DED42C41F7BB}"/>
              </a:ext>
            </a:extLst>
          </p:cNvPr>
          <p:cNvSpPr>
            <a:spLocks/>
          </p:cNvSpPr>
          <p:nvPr/>
        </p:nvSpPr>
        <p:spPr>
          <a:xfrm>
            <a:off x="7848475" y="3430845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Rounded Rectangle 7">
            <a:extLst>
              <a:ext uri="{FF2B5EF4-FFF2-40B4-BE49-F238E27FC236}">
                <a16:creationId xmlns:a16="http://schemas.microsoft.com/office/drawing/2014/main" id="{1286171F-90B0-4C74-8840-3BC308032BC5}"/>
              </a:ext>
            </a:extLst>
          </p:cNvPr>
          <p:cNvSpPr>
            <a:spLocks noChangeAspect="1"/>
          </p:cNvSpPr>
          <p:nvPr/>
        </p:nvSpPr>
        <p:spPr>
          <a:xfrm>
            <a:off x="9824351" y="3431598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Rounded Rectangle 1">
            <a:extLst>
              <a:ext uri="{FF2B5EF4-FFF2-40B4-BE49-F238E27FC236}">
                <a16:creationId xmlns:a16="http://schemas.microsoft.com/office/drawing/2014/main" id="{670A7AD2-0791-4A7A-86E4-BCF0C59F1B23}"/>
              </a:ext>
            </a:extLst>
          </p:cNvPr>
          <p:cNvSpPr/>
          <p:nvPr/>
        </p:nvSpPr>
        <p:spPr>
          <a:xfrm rot="2648398">
            <a:off x="8418853" y="373604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Freeform 20">
            <a:extLst>
              <a:ext uri="{FF2B5EF4-FFF2-40B4-BE49-F238E27FC236}">
                <a16:creationId xmlns:a16="http://schemas.microsoft.com/office/drawing/2014/main" id="{51FA77B0-2BE5-4D83-AEFA-76FC3DCFE64D}"/>
              </a:ext>
            </a:extLst>
          </p:cNvPr>
          <p:cNvSpPr/>
          <p:nvPr/>
        </p:nvSpPr>
        <p:spPr>
          <a:xfrm flipH="1">
            <a:off x="10895166" y="4140438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Donut 6">
            <a:extLst>
              <a:ext uri="{FF2B5EF4-FFF2-40B4-BE49-F238E27FC236}">
                <a16:creationId xmlns:a16="http://schemas.microsoft.com/office/drawing/2014/main" id="{920CB5AB-69E8-445F-8F3A-B28CF59D9E35}"/>
              </a:ext>
            </a:extLst>
          </p:cNvPr>
          <p:cNvSpPr>
            <a:spLocks noChangeAspect="1"/>
          </p:cNvSpPr>
          <p:nvPr/>
        </p:nvSpPr>
        <p:spPr>
          <a:xfrm>
            <a:off x="9915340" y="4212639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Freeform 22">
            <a:extLst>
              <a:ext uri="{FF2B5EF4-FFF2-40B4-BE49-F238E27FC236}">
                <a16:creationId xmlns:a16="http://schemas.microsoft.com/office/drawing/2014/main" id="{172CEC1D-5D66-4A31-9A8D-53B351EC60EC}"/>
              </a:ext>
            </a:extLst>
          </p:cNvPr>
          <p:cNvSpPr>
            <a:spLocks noChangeAspect="1"/>
          </p:cNvSpPr>
          <p:nvPr/>
        </p:nvSpPr>
        <p:spPr>
          <a:xfrm rot="8580000">
            <a:off x="8854245" y="4188670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Oval 10">
            <a:extLst>
              <a:ext uri="{FF2B5EF4-FFF2-40B4-BE49-F238E27FC236}">
                <a16:creationId xmlns:a16="http://schemas.microsoft.com/office/drawing/2014/main" id="{0B6075D2-B9C7-4C23-AE7D-082BFC79AB59}"/>
              </a:ext>
            </a:extLst>
          </p:cNvPr>
          <p:cNvSpPr/>
          <p:nvPr/>
        </p:nvSpPr>
        <p:spPr>
          <a:xfrm>
            <a:off x="10946267" y="2817827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Freeform 23">
            <a:extLst>
              <a:ext uri="{FF2B5EF4-FFF2-40B4-BE49-F238E27FC236}">
                <a16:creationId xmlns:a16="http://schemas.microsoft.com/office/drawing/2014/main" id="{2F8440C6-B3D5-40F4-A2AD-39B529EF3D62}"/>
              </a:ext>
            </a:extLst>
          </p:cNvPr>
          <p:cNvSpPr>
            <a:spLocks noChangeAspect="1"/>
          </p:cNvSpPr>
          <p:nvPr/>
        </p:nvSpPr>
        <p:spPr>
          <a:xfrm flipH="1">
            <a:off x="10744307" y="3534225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Freeform 24">
            <a:extLst>
              <a:ext uri="{FF2B5EF4-FFF2-40B4-BE49-F238E27FC236}">
                <a16:creationId xmlns:a16="http://schemas.microsoft.com/office/drawing/2014/main" id="{E0182322-1600-43C9-9C72-3F699683B263}"/>
              </a:ext>
            </a:extLst>
          </p:cNvPr>
          <p:cNvSpPr/>
          <p:nvPr/>
        </p:nvSpPr>
        <p:spPr>
          <a:xfrm flipH="1">
            <a:off x="9798036" y="245135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Rectangle 6">
            <a:extLst>
              <a:ext uri="{FF2B5EF4-FFF2-40B4-BE49-F238E27FC236}">
                <a16:creationId xmlns:a16="http://schemas.microsoft.com/office/drawing/2014/main" id="{49FFEECC-4D09-45EE-B0DF-30D35346EE97}"/>
              </a:ext>
            </a:extLst>
          </p:cNvPr>
          <p:cNvSpPr>
            <a:spLocks noChangeAspect="1"/>
          </p:cNvSpPr>
          <p:nvPr/>
        </p:nvSpPr>
        <p:spPr>
          <a:xfrm>
            <a:off x="10404476" y="3090487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Down Arrow 1">
            <a:extLst>
              <a:ext uri="{FF2B5EF4-FFF2-40B4-BE49-F238E27FC236}">
                <a16:creationId xmlns:a16="http://schemas.microsoft.com/office/drawing/2014/main" id="{C278DDDD-E9CE-4429-AE03-550162A4CAF6}"/>
              </a:ext>
            </a:extLst>
          </p:cNvPr>
          <p:cNvSpPr>
            <a:spLocks noChangeAspect="1"/>
          </p:cNvSpPr>
          <p:nvPr/>
        </p:nvSpPr>
        <p:spPr>
          <a:xfrm>
            <a:off x="9685369" y="4229285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Rounded Rectangle 1">
            <a:extLst>
              <a:ext uri="{FF2B5EF4-FFF2-40B4-BE49-F238E27FC236}">
                <a16:creationId xmlns:a16="http://schemas.microsoft.com/office/drawing/2014/main" id="{15DF0F50-164B-4DB4-911F-67D411C9C7F6}"/>
              </a:ext>
            </a:extLst>
          </p:cNvPr>
          <p:cNvSpPr>
            <a:spLocks noChangeAspect="1"/>
          </p:cNvSpPr>
          <p:nvPr/>
        </p:nvSpPr>
        <p:spPr>
          <a:xfrm>
            <a:off x="9530953" y="2882971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Down Arrow 1">
            <a:extLst>
              <a:ext uri="{FF2B5EF4-FFF2-40B4-BE49-F238E27FC236}">
                <a16:creationId xmlns:a16="http://schemas.microsoft.com/office/drawing/2014/main" id="{E5863AF7-4350-4C45-AC70-199767312B8E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Trapezoid 1">
            <a:extLst>
              <a:ext uri="{FF2B5EF4-FFF2-40B4-BE49-F238E27FC236}">
                <a16:creationId xmlns:a16="http://schemas.microsoft.com/office/drawing/2014/main" id="{B1D99900-80BA-4CAC-9CC8-CE352850E9ED}"/>
              </a:ext>
            </a:extLst>
          </p:cNvPr>
          <p:cNvSpPr>
            <a:spLocks noChangeAspect="1"/>
          </p:cNvSpPr>
          <p:nvPr/>
        </p:nvSpPr>
        <p:spPr>
          <a:xfrm rot="10800000">
            <a:off x="8792422" y="2942186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Donut 3">
            <a:extLst>
              <a:ext uri="{FF2B5EF4-FFF2-40B4-BE49-F238E27FC236}">
                <a16:creationId xmlns:a16="http://schemas.microsoft.com/office/drawing/2014/main" id="{0D9D7A99-31E8-4DA0-8570-C2AB37782499}"/>
              </a:ext>
            </a:extLst>
          </p:cNvPr>
          <p:cNvSpPr>
            <a:spLocks noChangeAspect="1"/>
          </p:cNvSpPr>
          <p:nvPr/>
        </p:nvSpPr>
        <p:spPr>
          <a:xfrm>
            <a:off x="8038932" y="2380365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3D38218-DCBF-4FDD-BA9C-C4D6408260A8}"/>
              </a:ext>
            </a:extLst>
          </p:cNvPr>
          <p:cNvSpPr txBox="1"/>
          <p:nvPr/>
        </p:nvSpPr>
        <p:spPr>
          <a:xfrm>
            <a:off x="8908850" y="5521881"/>
            <a:ext cx="14150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1"/>
                </a:solidFill>
                <a:cs typeface="Arial" pitchFamily="34" charset="0"/>
              </a:rPr>
              <a:t>What We Do Now?</a:t>
            </a:r>
            <a:endParaRPr lang="ko-KR" altLang="en-US" sz="20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3FF5C2-8BD0-4093-A70B-F3E467A19E70}"/>
              </a:ext>
            </a:extLst>
          </p:cNvPr>
          <p:cNvSpPr txBox="1"/>
          <p:nvPr/>
        </p:nvSpPr>
        <p:spPr>
          <a:xfrm>
            <a:off x="1532798" y="307666"/>
            <a:ext cx="454520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4400" dirty="0">
                <a:solidFill>
                  <a:schemeClr val="bg1"/>
                </a:solidFill>
                <a:cs typeface="Arial" pitchFamily="34" charset="0"/>
              </a:rPr>
              <a:t>The Influencer </a:t>
            </a:r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Marketing </a:t>
            </a:r>
            <a:r>
              <a:rPr lang="en-GB" altLang="ko-KR" sz="4400" dirty="0">
                <a:solidFill>
                  <a:schemeClr val="bg1"/>
                </a:solidFill>
                <a:cs typeface="Arial" pitchFamily="34" charset="0"/>
              </a:rPr>
              <a:t>Revolution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4A6B968-1233-403D-B365-12F48DAFDEB4}"/>
              </a:ext>
            </a:extLst>
          </p:cNvPr>
          <p:cNvSpPr txBox="1"/>
          <p:nvPr/>
        </p:nvSpPr>
        <p:spPr>
          <a:xfrm>
            <a:off x="6622555" y="284658"/>
            <a:ext cx="55773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68AED27-B150-461F-92E2-E2D45BA8D9D4}"/>
              </a:ext>
            </a:extLst>
          </p:cNvPr>
          <p:cNvSpPr txBox="1"/>
          <p:nvPr/>
        </p:nvSpPr>
        <p:spPr>
          <a:xfrm>
            <a:off x="588248" y="2588214"/>
            <a:ext cx="5489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86" name="Rounded Rectangular Callout 31">
            <a:extLst>
              <a:ext uri="{FF2B5EF4-FFF2-40B4-BE49-F238E27FC236}">
                <a16:creationId xmlns:a16="http://schemas.microsoft.com/office/drawing/2014/main" id="{8BB47379-6736-451E-8F22-EF481F8A4791}"/>
              </a:ext>
            </a:extLst>
          </p:cNvPr>
          <p:cNvSpPr/>
          <p:nvPr/>
        </p:nvSpPr>
        <p:spPr>
          <a:xfrm flipH="1">
            <a:off x="2715433" y="473664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87" name="그룹 6">
            <a:extLst>
              <a:ext uri="{FF2B5EF4-FFF2-40B4-BE49-F238E27FC236}">
                <a16:creationId xmlns:a16="http://schemas.microsoft.com/office/drawing/2014/main" id="{F897401E-F4FF-4FA0-A945-D022B8914181}"/>
              </a:ext>
            </a:extLst>
          </p:cNvPr>
          <p:cNvGrpSpPr/>
          <p:nvPr/>
        </p:nvGrpSpPr>
        <p:grpSpPr>
          <a:xfrm>
            <a:off x="959389" y="5477050"/>
            <a:ext cx="2262988" cy="766247"/>
            <a:chOff x="1730330" y="5175558"/>
            <a:chExt cx="1742087" cy="766247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FFA7A0D-E06B-4603-873E-FBB9E5F731BA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19366F7-3FE3-437E-87F1-96738F6A5B4B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190" name="Rounded Rectangular Callout 47">
            <a:extLst>
              <a:ext uri="{FF2B5EF4-FFF2-40B4-BE49-F238E27FC236}">
                <a16:creationId xmlns:a16="http://schemas.microsoft.com/office/drawing/2014/main" id="{75509443-DE5A-460D-9FC5-AC8D71F5467B}"/>
              </a:ext>
            </a:extLst>
          </p:cNvPr>
          <p:cNvSpPr/>
          <p:nvPr/>
        </p:nvSpPr>
        <p:spPr>
          <a:xfrm flipH="1">
            <a:off x="5559690" y="473750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91" name="그룹 4">
            <a:extLst>
              <a:ext uri="{FF2B5EF4-FFF2-40B4-BE49-F238E27FC236}">
                <a16:creationId xmlns:a16="http://schemas.microsoft.com/office/drawing/2014/main" id="{BF782442-CAC7-424B-9C08-DC07AF244F1B}"/>
              </a:ext>
            </a:extLst>
          </p:cNvPr>
          <p:cNvGrpSpPr/>
          <p:nvPr/>
        </p:nvGrpSpPr>
        <p:grpSpPr>
          <a:xfrm>
            <a:off x="3803646" y="5477910"/>
            <a:ext cx="2262988" cy="766247"/>
            <a:chOff x="3727326" y="5176417"/>
            <a:chExt cx="1742087" cy="76624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19AF3A-5C7D-4F7F-A11E-646DB9121782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22CF1C-1EF0-4F09-951F-6478470EF8E6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198" name="Rectangle 9">
            <a:extLst>
              <a:ext uri="{FF2B5EF4-FFF2-40B4-BE49-F238E27FC236}">
                <a16:creationId xmlns:a16="http://schemas.microsoft.com/office/drawing/2014/main" id="{D250EEC0-6697-4000-ACC3-7C34924B87FE}"/>
              </a:ext>
            </a:extLst>
          </p:cNvPr>
          <p:cNvSpPr/>
          <p:nvPr/>
        </p:nvSpPr>
        <p:spPr>
          <a:xfrm>
            <a:off x="2921150" y="48263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9" name="Rounded Rectangle 5">
            <a:extLst>
              <a:ext uri="{FF2B5EF4-FFF2-40B4-BE49-F238E27FC236}">
                <a16:creationId xmlns:a16="http://schemas.microsoft.com/office/drawing/2014/main" id="{FBD71460-3C63-40FC-B21D-692AF3D87D9A}"/>
              </a:ext>
            </a:extLst>
          </p:cNvPr>
          <p:cNvSpPr/>
          <p:nvPr/>
        </p:nvSpPr>
        <p:spPr>
          <a:xfrm flipH="1">
            <a:off x="5690338" y="4831070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4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0793C4-9685-4653-AC46-7EB73A95C49A}"/>
              </a:ext>
            </a:extLst>
          </p:cNvPr>
          <p:cNvSpPr/>
          <p:nvPr userDrawn="1"/>
        </p:nvSpPr>
        <p:spPr>
          <a:xfrm>
            <a:off x="2863726" y="5747611"/>
            <a:ext cx="6334974" cy="64170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7CB7C7-4C71-43D5-B12F-08D031A45D2B}"/>
              </a:ext>
            </a:extLst>
          </p:cNvPr>
          <p:cNvGrpSpPr/>
          <p:nvPr/>
        </p:nvGrpSpPr>
        <p:grpSpPr>
          <a:xfrm>
            <a:off x="3385063" y="3080038"/>
            <a:ext cx="5522844" cy="3034429"/>
            <a:chOff x="-548507" y="477868"/>
            <a:chExt cx="11570449" cy="6357177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639DC69-4743-4F29-9FD3-51081518845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47F1098-AD3C-4CCB-99CD-A771E67172F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BD59E14-C479-4CC1-861B-EFFDA14340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C06EE32-163D-489F-B1D4-ABA1067DECF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003189-8AF1-4807-A785-75E06A4ACD2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54BDE07-A6DF-4FEA-AC2B-FBE7CB75CF8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34A9D02-A993-440A-B8FC-6E02300DB6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01AB7424-7E90-4663-A6DA-1EB1EAF6C13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C4E9F48-2136-409B-82F6-7367F5E2DAF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40FF8EC-A71C-422F-846E-1E7BF9A3123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FF233C4-C6AC-42FA-AD17-C12049C1556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7545C8-24E6-417F-BA9B-C7409B8F3E0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FA9BE8A-63DC-4A31-A034-555AC3B26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253590"/>
              </p:ext>
            </p:extLst>
          </p:nvPr>
        </p:nvGraphicFramePr>
        <p:xfrm>
          <a:off x="4453671" y="3054664"/>
          <a:ext cx="3312368" cy="1986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BE94FBB-6DF8-4927-975B-5302048BC797}"/>
              </a:ext>
            </a:extLst>
          </p:cNvPr>
          <p:cNvGrpSpPr/>
          <p:nvPr/>
        </p:nvGrpSpPr>
        <p:grpSpPr>
          <a:xfrm>
            <a:off x="4597687" y="5116383"/>
            <a:ext cx="3024336" cy="276999"/>
            <a:chOff x="1187624" y="2079250"/>
            <a:chExt cx="3024336" cy="2769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06BCD6-3AFB-4B6A-B204-0093BBF7FDEC}"/>
                </a:ext>
              </a:extLst>
            </p:cNvPr>
            <p:cNvSpPr/>
            <p:nvPr/>
          </p:nvSpPr>
          <p:spPr>
            <a:xfrm>
              <a:off x="3440858" y="2145741"/>
              <a:ext cx="256766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A9F244-89FF-4AA1-9500-0D73E20752F5}"/>
                </a:ext>
              </a:extLst>
            </p:cNvPr>
            <p:cNvSpPr txBox="1"/>
            <p:nvPr/>
          </p:nvSpPr>
          <p:spPr>
            <a:xfrm>
              <a:off x="3677606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DA5B5B-C709-4C23-8638-462796D3C7AA}"/>
                </a:ext>
              </a:extLst>
            </p:cNvPr>
            <p:cNvSpPr/>
            <p:nvPr/>
          </p:nvSpPr>
          <p:spPr>
            <a:xfrm>
              <a:off x="2689780" y="2145741"/>
              <a:ext cx="25676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D7FFEC-5FCF-4D49-A4DB-44EB19EDECC2}"/>
                </a:ext>
              </a:extLst>
            </p:cNvPr>
            <p:cNvSpPr/>
            <p:nvPr/>
          </p:nvSpPr>
          <p:spPr>
            <a:xfrm>
              <a:off x="1938702" y="2171291"/>
              <a:ext cx="25676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852C3C-EF23-4B5F-8EA7-D154DD6478A8}"/>
                </a:ext>
              </a:extLst>
            </p:cNvPr>
            <p:cNvSpPr/>
            <p:nvPr/>
          </p:nvSpPr>
          <p:spPr>
            <a:xfrm>
              <a:off x="1187624" y="2145741"/>
              <a:ext cx="25676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36940F-63C2-4AF2-A445-B228BC176C05}"/>
                </a:ext>
              </a:extLst>
            </p:cNvPr>
            <p:cNvSpPr txBox="1"/>
            <p:nvPr/>
          </p:nvSpPr>
          <p:spPr>
            <a:xfrm>
              <a:off x="2926525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3F460-8264-4997-8D3E-6E714119F6B4}"/>
                </a:ext>
              </a:extLst>
            </p:cNvPr>
            <p:cNvSpPr txBox="1"/>
            <p:nvPr/>
          </p:nvSpPr>
          <p:spPr>
            <a:xfrm>
              <a:off x="2175447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8657B8-6975-4186-973C-706CE3D308E9}"/>
                </a:ext>
              </a:extLst>
            </p:cNvPr>
            <p:cNvSpPr txBox="1"/>
            <p:nvPr/>
          </p:nvSpPr>
          <p:spPr>
            <a:xfrm>
              <a:off x="1424369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8FDA65-4409-40E3-A995-AAA8F007B1AA}"/>
              </a:ext>
            </a:extLst>
          </p:cNvPr>
          <p:cNvSpPr txBox="1"/>
          <p:nvPr/>
        </p:nvSpPr>
        <p:spPr>
          <a:xfrm>
            <a:off x="683212" y="2409916"/>
            <a:ext cx="526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9B85C0-0F6E-42F5-A2DE-331E4A87C749}"/>
              </a:ext>
            </a:extLst>
          </p:cNvPr>
          <p:cNvGrpSpPr/>
          <p:nvPr/>
        </p:nvGrpSpPr>
        <p:grpSpPr>
          <a:xfrm>
            <a:off x="688666" y="1557733"/>
            <a:ext cx="5246903" cy="830180"/>
            <a:chOff x="6324699" y="2356411"/>
            <a:chExt cx="2736305" cy="8301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660791-EFC5-4C2A-A6DF-0AF0E9DD4512}"/>
                </a:ext>
              </a:extLst>
            </p:cNvPr>
            <p:cNvSpPr txBox="1"/>
            <p:nvPr/>
          </p:nvSpPr>
          <p:spPr>
            <a:xfrm>
              <a:off x="6324700" y="2724926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ADE08-26CD-421D-BB99-9CB3B3C9709C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0CF402-3AEA-4946-B9D0-05E66A605187}"/>
              </a:ext>
            </a:extLst>
          </p:cNvPr>
          <p:cNvSpPr txBox="1"/>
          <p:nvPr/>
        </p:nvSpPr>
        <p:spPr>
          <a:xfrm>
            <a:off x="688668" y="2983088"/>
            <a:ext cx="27268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C4DDE5-9EB5-4CA7-B3A1-2F19934179B5}"/>
              </a:ext>
            </a:extLst>
          </p:cNvPr>
          <p:cNvSpPr/>
          <p:nvPr/>
        </p:nvSpPr>
        <p:spPr>
          <a:xfrm>
            <a:off x="7944614" y="2461890"/>
            <a:ext cx="1822500" cy="18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BF42AA7F-8297-4BFB-9A93-87AA2E63AB5D}"/>
              </a:ext>
            </a:extLst>
          </p:cNvPr>
          <p:cNvGrpSpPr/>
          <p:nvPr/>
        </p:nvGrpSpPr>
        <p:grpSpPr>
          <a:xfrm>
            <a:off x="7462519" y="2036161"/>
            <a:ext cx="2716603" cy="2727333"/>
            <a:chOff x="7462518" y="2036160"/>
            <a:chExt cx="2716603" cy="2727333"/>
          </a:xfrm>
        </p:grpSpPr>
        <p:sp>
          <p:nvSpPr>
            <p:cNvPr id="25" name="Diamond 5">
              <a:extLst>
                <a:ext uri="{FF2B5EF4-FFF2-40B4-BE49-F238E27FC236}">
                  <a16:creationId xmlns:a16="http://schemas.microsoft.com/office/drawing/2014/main" id="{A162C6D4-CE05-41BC-950C-1FD0C865C899}"/>
                </a:ext>
              </a:extLst>
            </p:cNvPr>
            <p:cNvSpPr/>
            <p:nvPr/>
          </p:nvSpPr>
          <p:spPr>
            <a:xfrm>
              <a:off x="8312848" y="2036160"/>
              <a:ext cx="337247" cy="338244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1">
              <a:extLst>
                <a:ext uri="{FF2B5EF4-FFF2-40B4-BE49-F238E27FC236}">
                  <a16:creationId xmlns:a16="http://schemas.microsoft.com/office/drawing/2014/main" id="{5B3ACB59-B875-4E75-B21A-9C86697C6B5E}"/>
                </a:ext>
              </a:extLst>
            </p:cNvPr>
            <p:cNvSpPr/>
            <p:nvPr/>
          </p:nvSpPr>
          <p:spPr>
            <a:xfrm>
              <a:off x="9841875" y="3307350"/>
              <a:ext cx="337246" cy="2473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91451B68-CF83-4443-9A72-FDB705710E99}"/>
                </a:ext>
              </a:extLst>
            </p:cNvPr>
            <p:cNvSpPr/>
            <p:nvPr/>
          </p:nvSpPr>
          <p:spPr>
            <a:xfrm rot="18900000">
              <a:off x="8790454" y="2079359"/>
              <a:ext cx="154109" cy="343323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18615ED-7783-4D50-AC03-86C650DD6689}"/>
                </a:ext>
              </a:extLst>
            </p:cNvPr>
            <p:cNvSpPr/>
            <p:nvPr/>
          </p:nvSpPr>
          <p:spPr>
            <a:xfrm>
              <a:off x="7499055" y="3304599"/>
              <a:ext cx="297040" cy="2922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8FBAFD21-EFDD-413C-B081-DF7B0C822584}"/>
                </a:ext>
              </a:extLst>
            </p:cNvPr>
            <p:cNvSpPr/>
            <p:nvPr/>
          </p:nvSpPr>
          <p:spPr>
            <a:xfrm>
              <a:off x="7724055" y="2551719"/>
              <a:ext cx="299435" cy="2985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FFAD610C-1B2C-4432-8301-D766E7B03879}"/>
                </a:ext>
              </a:extLst>
            </p:cNvPr>
            <p:cNvSpPr/>
            <p:nvPr/>
          </p:nvSpPr>
          <p:spPr>
            <a:xfrm rot="5400000">
              <a:off x="9487193" y="2294113"/>
              <a:ext cx="304400" cy="303996"/>
            </a:xfrm>
            <a:custGeom>
              <a:avLst/>
              <a:gdLst/>
              <a:ahLst/>
              <a:cxnLst/>
              <a:rect l="l" t="t" r="r" b="b"/>
              <a:pathLst>
                <a:path w="3244313" h="3240000">
                  <a:moveTo>
                    <a:pt x="2055482" y="677891"/>
                  </a:moveTo>
                  <a:lnTo>
                    <a:pt x="2055482" y="209891"/>
                  </a:lnTo>
                  <a:lnTo>
                    <a:pt x="2919482" y="209891"/>
                  </a:lnTo>
                  <a:lnTo>
                    <a:pt x="2919482" y="677891"/>
                  </a:lnTo>
                  <a:close/>
                  <a:moveTo>
                    <a:pt x="1695482" y="1397971"/>
                  </a:moveTo>
                  <a:lnTo>
                    <a:pt x="1695482" y="929971"/>
                  </a:lnTo>
                  <a:lnTo>
                    <a:pt x="2919482" y="929971"/>
                  </a:lnTo>
                  <a:lnTo>
                    <a:pt x="2919482" y="1397971"/>
                  </a:lnTo>
                  <a:close/>
                  <a:moveTo>
                    <a:pt x="1335482" y="2118051"/>
                  </a:moveTo>
                  <a:lnTo>
                    <a:pt x="1335482" y="1650051"/>
                  </a:lnTo>
                  <a:lnTo>
                    <a:pt x="2919482" y="1650051"/>
                  </a:lnTo>
                  <a:lnTo>
                    <a:pt x="2919482" y="2118051"/>
                  </a:lnTo>
                  <a:close/>
                  <a:moveTo>
                    <a:pt x="975482" y="2838131"/>
                  </a:moveTo>
                  <a:lnTo>
                    <a:pt x="975482" y="2370131"/>
                  </a:lnTo>
                  <a:lnTo>
                    <a:pt x="2919482" y="2370131"/>
                  </a:lnTo>
                  <a:lnTo>
                    <a:pt x="2919482" y="2838131"/>
                  </a:lnTo>
                  <a:close/>
                  <a:moveTo>
                    <a:pt x="10788" y="2651034"/>
                  </a:moveTo>
                  <a:lnTo>
                    <a:pt x="1168116" y="646484"/>
                  </a:lnTo>
                  <a:lnTo>
                    <a:pt x="1038664" y="571745"/>
                  </a:lnTo>
                  <a:lnTo>
                    <a:pt x="1533856" y="311959"/>
                  </a:lnTo>
                  <a:lnTo>
                    <a:pt x="1556471" y="870701"/>
                  </a:lnTo>
                  <a:lnTo>
                    <a:pt x="1427019" y="795962"/>
                  </a:lnTo>
                  <a:lnTo>
                    <a:pt x="269691" y="2800512"/>
                  </a:lnTo>
                  <a:close/>
                  <a:moveTo>
                    <a:pt x="0" y="3240000"/>
                  </a:moveTo>
                  <a:lnTo>
                    <a:pt x="0" y="3060000"/>
                  </a:lnTo>
                  <a:lnTo>
                    <a:pt x="3064313" y="3060000"/>
                  </a:lnTo>
                  <a:lnTo>
                    <a:pt x="3064313" y="0"/>
                  </a:lnTo>
                  <a:lnTo>
                    <a:pt x="3244313" y="0"/>
                  </a:lnTo>
                  <a:lnTo>
                    <a:pt x="3244313" y="3240000"/>
                  </a:lnTo>
                  <a:lnTo>
                    <a:pt x="3240000" y="3240000"/>
                  </a:lnTo>
                  <a:lnTo>
                    <a:pt x="3064313" y="324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Block Arc 14">
              <a:extLst>
                <a:ext uri="{FF2B5EF4-FFF2-40B4-BE49-F238E27FC236}">
                  <a16:creationId xmlns:a16="http://schemas.microsoft.com/office/drawing/2014/main" id="{2F039CA0-E764-4E93-B9E2-6A3FCDE97D7E}"/>
                </a:ext>
              </a:extLst>
            </p:cNvPr>
            <p:cNvSpPr/>
            <p:nvPr/>
          </p:nvSpPr>
          <p:spPr>
            <a:xfrm rot="16200000">
              <a:off x="7774440" y="4017199"/>
              <a:ext cx="365774" cy="36601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Parallelogram 15">
              <a:extLst>
                <a:ext uri="{FF2B5EF4-FFF2-40B4-BE49-F238E27FC236}">
                  <a16:creationId xmlns:a16="http://schemas.microsoft.com/office/drawing/2014/main" id="{FA8A163C-B935-4C79-A1BD-11E41424C1DC}"/>
                </a:ext>
              </a:extLst>
            </p:cNvPr>
            <p:cNvSpPr/>
            <p:nvPr/>
          </p:nvSpPr>
          <p:spPr>
            <a:xfrm rot="16200000">
              <a:off x="8019215" y="4244050"/>
              <a:ext cx="385993" cy="417824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Round Same Side Corner Rectangle 21">
              <a:extLst>
                <a:ext uri="{FF2B5EF4-FFF2-40B4-BE49-F238E27FC236}">
                  <a16:creationId xmlns:a16="http://schemas.microsoft.com/office/drawing/2014/main" id="{33FBE472-C035-4BD1-9571-98C04666B05F}"/>
                </a:ext>
              </a:extLst>
            </p:cNvPr>
            <p:cNvSpPr/>
            <p:nvPr/>
          </p:nvSpPr>
          <p:spPr>
            <a:xfrm rot="10800000">
              <a:off x="8452982" y="4482014"/>
              <a:ext cx="249263" cy="281479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1462ACAA-6E6B-411A-9892-A38DB69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7706" y="2591811"/>
              <a:ext cx="271497" cy="324000"/>
            </a:xfrm>
            <a:custGeom>
              <a:avLst/>
              <a:gdLst/>
              <a:ahLst/>
              <a:cxnLst/>
              <a:rect l="l" t="t" r="r" b="b"/>
              <a:pathLst>
                <a:path w="2543357" h="3035197">
                  <a:moveTo>
                    <a:pt x="1932497" y="885460"/>
                  </a:moveTo>
                  <a:lnTo>
                    <a:pt x="1858608" y="981586"/>
                  </a:lnTo>
                  <a:cubicBezTo>
                    <a:pt x="2087948" y="1157874"/>
                    <a:pt x="2221364" y="1431493"/>
                    <a:pt x="2219022" y="1720748"/>
                  </a:cubicBezTo>
                  <a:lnTo>
                    <a:pt x="2340261" y="1721729"/>
                  </a:lnTo>
                  <a:cubicBezTo>
                    <a:pt x="2342911" y="1394473"/>
                    <a:pt x="2191967" y="1084907"/>
                    <a:pt x="1932497" y="885460"/>
                  </a:cubicBezTo>
                  <a:close/>
                  <a:moveTo>
                    <a:pt x="1028922" y="281987"/>
                  </a:moveTo>
                  <a:cubicBezTo>
                    <a:pt x="1157068" y="321344"/>
                    <a:pt x="1128134" y="299573"/>
                    <a:pt x="1193247" y="332230"/>
                  </a:cubicBezTo>
                  <a:cubicBezTo>
                    <a:pt x="1269854" y="451410"/>
                    <a:pt x="1301375" y="602654"/>
                    <a:pt x="1295736" y="739575"/>
                  </a:cubicBezTo>
                  <a:cubicBezTo>
                    <a:pt x="1418781" y="730097"/>
                    <a:pt x="1391656" y="622269"/>
                    <a:pt x="1842154" y="674175"/>
                  </a:cubicBezTo>
                  <a:cubicBezTo>
                    <a:pt x="2251963" y="725703"/>
                    <a:pt x="2543357" y="1202505"/>
                    <a:pt x="2543357" y="1911138"/>
                  </a:cubicBezTo>
                  <a:cubicBezTo>
                    <a:pt x="2543357" y="2619771"/>
                    <a:pt x="2228290" y="3174439"/>
                    <a:pt x="1189012" y="3004227"/>
                  </a:cubicBezTo>
                  <a:cubicBezTo>
                    <a:pt x="266689" y="3142266"/>
                    <a:pt x="99973" y="2479414"/>
                    <a:pt x="24671" y="2089269"/>
                  </a:cubicBezTo>
                  <a:cubicBezTo>
                    <a:pt x="-50631" y="1699124"/>
                    <a:pt x="9514" y="922425"/>
                    <a:pt x="737199" y="663358"/>
                  </a:cubicBezTo>
                  <a:cubicBezTo>
                    <a:pt x="1021153" y="585721"/>
                    <a:pt x="1093645" y="690425"/>
                    <a:pt x="1216376" y="728497"/>
                  </a:cubicBezTo>
                  <a:cubicBezTo>
                    <a:pt x="1183268" y="569368"/>
                    <a:pt x="1135766" y="458984"/>
                    <a:pt x="1028922" y="281987"/>
                  </a:cubicBezTo>
                  <a:close/>
                  <a:moveTo>
                    <a:pt x="1919942" y="47"/>
                  </a:moveTo>
                  <a:cubicBezTo>
                    <a:pt x="2086542" y="1491"/>
                    <a:pt x="2263938" y="35583"/>
                    <a:pt x="2350876" y="60453"/>
                  </a:cubicBezTo>
                  <a:cubicBezTo>
                    <a:pt x="2672784" y="174000"/>
                    <a:pt x="2321773" y="213881"/>
                    <a:pt x="2220060" y="345654"/>
                  </a:cubicBezTo>
                  <a:cubicBezTo>
                    <a:pt x="2118347" y="477427"/>
                    <a:pt x="2005019" y="609932"/>
                    <a:pt x="1770740" y="609932"/>
                  </a:cubicBezTo>
                  <a:lnTo>
                    <a:pt x="1326444" y="614956"/>
                  </a:lnTo>
                  <a:lnTo>
                    <a:pt x="1346541" y="320533"/>
                  </a:lnTo>
                  <a:cubicBezTo>
                    <a:pt x="1401807" y="115484"/>
                    <a:pt x="1563158" y="44336"/>
                    <a:pt x="1760692" y="11037"/>
                  </a:cubicBezTo>
                  <a:cubicBezTo>
                    <a:pt x="1810076" y="2712"/>
                    <a:pt x="1864409" y="-434"/>
                    <a:pt x="1919942" y="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F9CC61EE-2F22-43F6-97F1-8773D07BBE91}"/>
                </a:ext>
              </a:extLst>
            </p:cNvPr>
            <p:cNvSpPr/>
            <p:nvPr/>
          </p:nvSpPr>
          <p:spPr>
            <a:xfrm>
              <a:off x="9237455" y="4216475"/>
              <a:ext cx="385170" cy="352802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10">
              <a:extLst>
                <a:ext uri="{FF2B5EF4-FFF2-40B4-BE49-F238E27FC236}">
                  <a16:creationId xmlns:a16="http://schemas.microsoft.com/office/drawing/2014/main" id="{3EE48C52-F3ED-4BE5-97FA-FC7A31FD7A36}"/>
                </a:ext>
              </a:extLst>
            </p:cNvPr>
            <p:cNvSpPr/>
            <p:nvPr/>
          </p:nvSpPr>
          <p:spPr>
            <a:xfrm>
              <a:off x="7625603" y="3662090"/>
              <a:ext cx="239919" cy="31750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Trapezoid 13">
              <a:extLst>
                <a:ext uri="{FF2B5EF4-FFF2-40B4-BE49-F238E27FC236}">
                  <a16:creationId xmlns:a16="http://schemas.microsoft.com/office/drawing/2014/main" id="{85CA01E2-704C-4B39-BD1E-1DE302F0F461}"/>
                </a:ext>
              </a:extLst>
            </p:cNvPr>
            <p:cNvSpPr/>
            <p:nvPr/>
          </p:nvSpPr>
          <p:spPr>
            <a:xfrm>
              <a:off x="9118801" y="2156906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id="{A4C06303-3F52-4281-80BF-F613630C9D35}"/>
                </a:ext>
              </a:extLst>
            </p:cNvPr>
            <p:cNvSpPr/>
            <p:nvPr/>
          </p:nvSpPr>
          <p:spPr>
            <a:xfrm>
              <a:off x="9828467" y="2970130"/>
              <a:ext cx="316558" cy="251512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ed Rectangle 6">
              <a:extLst>
                <a:ext uri="{FF2B5EF4-FFF2-40B4-BE49-F238E27FC236}">
                  <a16:creationId xmlns:a16="http://schemas.microsoft.com/office/drawing/2014/main" id="{3BA6F579-C3EA-425D-9B6F-B6EF724956CA}"/>
                </a:ext>
              </a:extLst>
            </p:cNvPr>
            <p:cNvSpPr/>
            <p:nvPr/>
          </p:nvSpPr>
          <p:spPr>
            <a:xfrm>
              <a:off x="9567627" y="4000359"/>
              <a:ext cx="327580" cy="333047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66">
              <a:extLst>
                <a:ext uri="{FF2B5EF4-FFF2-40B4-BE49-F238E27FC236}">
                  <a16:creationId xmlns:a16="http://schemas.microsoft.com/office/drawing/2014/main" id="{9E0B3C64-5CDC-4073-91E3-3FABFF9354EE}"/>
                </a:ext>
              </a:extLst>
            </p:cNvPr>
            <p:cNvSpPr/>
            <p:nvPr/>
          </p:nvSpPr>
          <p:spPr>
            <a:xfrm rot="20700000">
              <a:off x="9818653" y="3638916"/>
              <a:ext cx="353707" cy="302978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5249428B-E686-4FCF-9E06-5C1562620506}"/>
                </a:ext>
              </a:extLst>
            </p:cNvPr>
            <p:cNvSpPr/>
            <p:nvPr/>
          </p:nvSpPr>
          <p:spPr>
            <a:xfrm>
              <a:off x="8809277" y="4424036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ounded Rectangle 5">
              <a:extLst>
                <a:ext uri="{FF2B5EF4-FFF2-40B4-BE49-F238E27FC236}">
                  <a16:creationId xmlns:a16="http://schemas.microsoft.com/office/drawing/2014/main" id="{E50EEBDF-1512-4733-887A-E5D7C68D5234}"/>
                </a:ext>
              </a:extLst>
            </p:cNvPr>
            <p:cNvSpPr/>
            <p:nvPr/>
          </p:nvSpPr>
          <p:spPr>
            <a:xfrm flipH="1">
              <a:off x="7957327" y="2311538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Teardrop 1">
              <a:extLst>
                <a:ext uri="{FF2B5EF4-FFF2-40B4-BE49-F238E27FC236}">
                  <a16:creationId xmlns:a16="http://schemas.microsoft.com/office/drawing/2014/main" id="{E37BEA02-A4E9-444B-8FDE-8C683989F2C6}"/>
                </a:ext>
              </a:extLst>
            </p:cNvPr>
            <p:cNvSpPr/>
            <p:nvPr/>
          </p:nvSpPr>
          <p:spPr>
            <a:xfrm rot="18805991">
              <a:off x="7460552" y="2909421"/>
              <a:ext cx="376862" cy="37293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8">
            <a:extLst>
              <a:ext uri="{FF2B5EF4-FFF2-40B4-BE49-F238E27FC236}">
                <a16:creationId xmlns:a16="http://schemas.microsoft.com/office/drawing/2014/main" id="{9F95B310-05EC-480B-8208-D8B13529EEC5}"/>
              </a:ext>
            </a:extLst>
          </p:cNvPr>
          <p:cNvGrpSpPr/>
          <p:nvPr/>
        </p:nvGrpSpPr>
        <p:grpSpPr>
          <a:xfrm>
            <a:off x="6909012" y="1477407"/>
            <a:ext cx="3900270" cy="3852987"/>
            <a:chOff x="6909012" y="1477406"/>
            <a:chExt cx="3900270" cy="3852987"/>
          </a:xfrm>
        </p:grpSpPr>
        <p:sp>
          <p:nvSpPr>
            <p:cNvPr id="45" name="Diamond 5">
              <a:extLst>
                <a:ext uri="{FF2B5EF4-FFF2-40B4-BE49-F238E27FC236}">
                  <a16:creationId xmlns:a16="http://schemas.microsoft.com/office/drawing/2014/main" id="{890AF0D7-E6E6-421E-83E4-358ED2F62357}"/>
                </a:ext>
              </a:extLst>
            </p:cNvPr>
            <p:cNvSpPr/>
            <p:nvPr/>
          </p:nvSpPr>
          <p:spPr>
            <a:xfrm>
              <a:off x="9500423" y="1610630"/>
              <a:ext cx="337247" cy="338244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Isosceles Triangle 51">
              <a:extLst>
                <a:ext uri="{FF2B5EF4-FFF2-40B4-BE49-F238E27FC236}">
                  <a16:creationId xmlns:a16="http://schemas.microsoft.com/office/drawing/2014/main" id="{1CDC7932-9B23-4FFF-B34C-C843386727CF}"/>
                </a:ext>
              </a:extLst>
            </p:cNvPr>
            <p:cNvSpPr/>
            <p:nvPr/>
          </p:nvSpPr>
          <p:spPr>
            <a:xfrm>
              <a:off x="8333445" y="1549101"/>
              <a:ext cx="337246" cy="2473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52ED0535-381A-49F9-81BA-B8A3526096E6}"/>
                </a:ext>
              </a:extLst>
            </p:cNvPr>
            <p:cNvSpPr/>
            <p:nvPr/>
          </p:nvSpPr>
          <p:spPr>
            <a:xfrm rot="18900000">
              <a:off x="7065308" y="2753323"/>
              <a:ext cx="145474" cy="32408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BF0F36A3-7035-48FB-8A15-3A7A66B817B4}"/>
                </a:ext>
              </a:extLst>
            </p:cNvPr>
            <p:cNvSpPr/>
            <p:nvPr/>
          </p:nvSpPr>
          <p:spPr>
            <a:xfrm>
              <a:off x="7294814" y="4407808"/>
              <a:ext cx="297040" cy="2922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17A0B2D8-6849-475C-B6FE-A8EA14BEC250}"/>
                </a:ext>
              </a:extLst>
            </p:cNvPr>
            <p:cNvSpPr/>
            <p:nvPr/>
          </p:nvSpPr>
          <p:spPr>
            <a:xfrm>
              <a:off x="8165023" y="4979427"/>
              <a:ext cx="299435" cy="2985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48061CC-389B-4A69-B29A-9708FCB92486}"/>
                </a:ext>
              </a:extLst>
            </p:cNvPr>
            <p:cNvSpPr/>
            <p:nvPr/>
          </p:nvSpPr>
          <p:spPr>
            <a:xfrm>
              <a:off x="8938584" y="5002802"/>
              <a:ext cx="303995" cy="303995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15">
              <a:extLst>
                <a:ext uri="{FF2B5EF4-FFF2-40B4-BE49-F238E27FC236}">
                  <a16:creationId xmlns:a16="http://schemas.microsoft.com/office/drawing/2014/main" id="{AF5F0825-07AE-4297-BD91-0C94C67A203C}"/>
                </a:ext>
              </a:extLst>
            </p:cNvPr>
            <p:cNvSpPr/>
            <p:nvPr/>
          </p:nvSpPr>
          <p:spPr>
            <a:xfrm rot="5400000">
              <a:off x="7546142" y="4554149"/>
              <a:ext cx="304400" cy="303996"/>
            </a:xfrm>
            <a:custGeom>
              <a:avLst/>
              <a:gdLst/>
              <a:ahLst/>
              <a:cxnLst/>
              <a:rect l="l" t="t" r="r" b="b"/>
              <a:pathLst>
                <a:path w="3244313" h="3240000">
                  <a:moveTo>
                    <a:pt x="2055482" y="677891"/>
                  </a:moveTo>
                  <a:lnTo>
                    <a:pt x="2055482" y="209891"/>
                  </a:lnTo>
                  <a:lnTo>
                    <a:pt x="2919482" y="209891"/>
                  </a:lnTo>
                  <a:lnTo>
                    <a:pt x="2919482" y="677891"/>
                  </a:lnTo>
                  <a:close/>
                  <a:moveTo>
                    <a:pt x="1695482" y="1397971"/>
                  </a:moveTo>
                  <a:lnTo>
                    <a:pt x="1695482" y="929971"/>
                  </a:lnTo>
                  <a:lnTo>
                    <a:pt x="2919482" y="929971"/>
                  </a:lnTo>
                  <a:lnTo>
                    <a:pt x="2919482" y="1397971"/>
                  </a:lnTo>
                  <a:close/>
                  <a:moveTo>
                    <a:pt x="1335482" y="2118051"/>
                  </a:moveTo>
                  <a:lnTo>
                    <a:pt x="1335482" y="1650051"/>
                  </a:lnTo>
                  <a:lnTo>
                    <a:pt x="2919482" y="1650051"/>
                  </a:lnTo>
                  <a:lnTo>
                    <a:pt x="2919482" y="2118051"/>
                  </a:lnTo>
                  <a:close/>
                  <a:moveTo>
                    <a:pt x="975482" y="2838131"/>
                  </a:moveTo>
                  <a:lnTo>
                    <a:pt x="975482" y="2370131"/>
                  </a:lnTo>
                  <a:lnTo>
                    <a:pt x="2919482" y="2370131"/>
                  </a:lnTo>
                  <a:lnTo>
                    <a:pt x="2919482" y="2838131"/>
                  </a:lnTo>
                  <a:close/>
                  <a:moveTo>
                    <a:pt x="10788" y="2651034"/>
                  </a:moveTo>
                  <a:lnTo>
                    <a:pt x="1168116" y="646484"/>
                  </a:lnTo>
                  <a:lnTo>
                    <a:pt x="1038664" y="571745"/>
                  </a:lnTo>
                  <a:lnTo>
                    <a:pt x="1533856" y="311959"/>
                  </a:lnTo>
                  <a:lnTo>
                    <a:pt x="1556471" y="870701"/>
                  </a:lnTo>
                  <a:lnTo>
                    <a:pt x="1427019" y="795962"/>
                  </a:lnTo>
                  <a:lnTo>
                    <a:pt x="269691" y="2800512"/>
                  </a:lnTo>
                  <a:close/>
                  <a:moveTo>
                    <a:pt x="0" y="3240000"/>
                  </a:moveTo>
                  <a:lnTo>
                    <a:pt x="0" y="3060000"/>
                  </a:lnTo>
                  <a:lnTo>
                    <a:pt x="3064313" y="3060000"/>
                  </a:lnTo>
                  <a:lnTo>
                    <a:pt x="3064313" y="0"/>
                  </a:lnTo>
                  <a:lnTo>
                    <a:pt x="3244313" y="0"/>
                  </a:lnTo>
                  <a:lnTo>
                    <a:pt x="3244313" y="3240000"/>
                  </a:lnTo>
                  <a:lnTo>
                    <a:pt x="3240000" y="3240000"/>
                  </a:lnTo>
                  <a:lnTo>
                    <a:pt x="3064313" y="3240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Parallelogram 30">
              <a:extLst>
                <a:ext uri="{FF2B5EF4-FFF2-40B4-BE49-F238E27FC236}">
                  <a16:creationId xmlns:a16="http://schemas.microsoft.com/office/drawing/2014/main" id="{34364400-D681-4F47-90D1-F42CAC0EE49C}"/>
                </a:ext>
              </a:extLst>
            </p:cNvPr>
            <p:cNvSpPr/>
            <p:nvPr/>
          </p:nvSpPr>
          <p:spPr>
            <a:xfrm flipH="1">
              <a:off x="10344895" y="4061811"/>
              <a:ext cx="331980" cy="332801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Block Arc 14">
              <a:extLst>
                <a:ext uri="{FF2B5EF4-FFF2-40B4-BE49-F238E27FC236}">
                  <a16:creationId xmlns:a16="http://schemas.microsoft.com/office/drawing/2014/main" id="{CF808C36-B1CE-4D81-A519-35D9315F3207}"/>
                </a:ext>
              </a:extLst>
            </p:cNvPr>
            <p:cNvSpPr/>
            <p:nvPr/>
          </p:nvSpPr>
          <p:spPr>
            <a:xfrm rot="16200000">
              <a:off x="7269861" y="2143680"/>
              <a:ext cx="339474" cy="33969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Parallelogram 15">
              <a:extLst>
                <a:ext uri="{FF2B5EF4-FFF2-40B4-BE49-F238E27FC236}">
                  <a16:creationId xmlns:a16="http://schemas.microsoft.com/office/drawing/2014/main" id="{96CA5232-464B-4933-977D-519ACC8FEDBD}"/>
                </a:ext>
              </a:extLst>
            </p:cNvPr>
            <p:cNvSpPr/>
            <p:nvPr/>
          </p:nvSpPr>
          <p:spPr>
            <a:xfrm rot="16200000">
              <a:off x="9619553" y="4703718"/>
              <a:ext cx="385993" cy="417824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Round Same Side Corner Rectangle 21">
              <a:extLst>
                <a:ext uri="{FF2B5EF4-FFF2-40B4-BE49-F238E27FC236}">
                  <a16:creationId xmlns:a16="http://schemas.microsoft.com/office/drawing/2014/main" id="{D9598E6C-02B0-4360-A1AF-33C6C13EAADC}"/>
                </a:ext>
              </a:extLst>
            </p:cNvPr>
            <p:cNvSpPr/>
            <p:nvPr/>
          </p:nvSpPr>
          <p:spPr>
            <a:xfrm rot="10800000">
              <a:off x="9325150" y="4934469"/>
              <a:ext cx="249263" cy="281479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26">
              <a:extLst>
                <a:ext uri="{FF2B5EF4-FFF2-40B4-BE49-F238E27FC236}">
                  <a16:creationId xmlns:a16="http://schemas.microsoft.com/office/drawing/2014/main" id="{B548CB4A-0B62-4912-B29E-F3EFC6CC239C}"/>
                </a:ext>
              </a:extLst>
            </p:cNvPr>
            <p:cNvSpPr/>
            <p:nvPr/>
          </p:nvSpPr>
          <p:spPr>
            <a:xfrm>
              <a:off x="7933565" y="1595643"/>
              <a:ext cx="304585" cy="363487"/>
            </a:xfrm>
            <a:custGeom>
              <a:avLst/>
              <a:gdLst/>
              <a:ahLst/>
              <a:cxnLst/>
              <a:rect l="l" t="t" r="r" b="b"/>
              <a:pathLst>
                <a:path w="2543357" h="3035197">
                  <a:moveTo>
                    <a:pt x="1932497" y="885460"/>
                  </a:moveTo>
                  <a:lnTo>
                    <a:pt x="1858608" y="981586"/>
                  </a:lnTo>
                  <a:cubicBezTo>
                    <a:pt x="2087948" y="1157874"/>
                    <a:pt x="2221364" y="1431493"/>
                    <a:pt x="2219022" y="1720748"/>
                  </a:cubicBezTo>
                  <a:lnTo>
                    <a:pt x="2340261" y="1721729"/>
                  </a:lnTo>
                  <a:cubicBezTo>
                    <a:pt x="2342911" y="1394473"/>
                    <a:pt x="2191967" y="1084907"/>
                    <a:pt x="1932497" y="885460"/>
                  </a:cubicBezTo>
                  <a:close/>
                  <a:moveTo>
                    <a:pt x="1028922" y="281987"/>
                  </a:moveTo>
                  <a:cubicBezTo>
                    <a:pt x="1157068" y="321344"/>
                    <a:pt x="1128134" y="299573"/>
                    <a:pt x="1193247" y="332230"/>
                  </a:cubicBezTo>
                  <a:cubicBezTo>
                    <a:pt x="1269854" y="451410"/>
                    <a:pt x="1301375" y="602654"/>
                    <a:pt x="1295736" y="739575"/>
                  </a:cubicBezTo>
                  <a:cubicBezTo>
                    <a:pt x="1418781" y="730097"/>
                    <a:pt x="1391656" y="622269"/>
                    <a:pt x="1842154" y="674175"/>
                  </a:cubicBezTo>
                  <a:cubicBezTo>
                    <a:pt x="2251963" y="725703"/>
                    <a:pt x="2543357" y="1202505"/>
                    <a:pt x="2543357" y="1911138"/>
                  </a:cubicBezTo>
                  <a:cubicBezTo>
                    <a:pt x="2543357" y="2619771"/>
                    <a:pt x="2228290" y="3174439"/>
                    <a:pt x="1189012" y="3004227"/>
                  </a:cubicBezTo>
                  <a:cubicBezTo>
                    <a:pt x="266689" y="3142266"/>
                    <a:pt x="99973" y="2479414"/>
                    <a:pt x="24671" y="2089269"/>
                  </a:cubicBezTo>
                  <a:cubicBezTo>
                    <a:pt x="-50631" y="1699124"/>
                    <a:pt x="9514" y="922425"/>
                    <a:pt x="737199" y="663358"/>
                  </a:cubicBezTo>
                  <a:cubicBezTo>
                    <a:pt x="1021153" y="585721"/>
                    <a:pt x="1093645" y="690425"/>
                    <a:pt x="1216376" y="728497"/>
                  </a:cubicBezTo>
                  <a:cubicBezTo>
                    <a:pt x="1183268" y="569368"/>
                    <a:pt x="1135766" y="458984"/>
                    <a:pt x="1028922" y="281987"/>
                  </a:cubicBezTo>
                  <a:close/>
                  <a:moveTo>
                    <a:pt x="1919942" y="47"/>
                  </a:moveTo>
                  <a:cubicBezTo>
                    <a:pt x="2086542" y="1491"/>
                    <a:pt x="2263938" y="35583"/>
                    <a:pt x="2350876" y="60453"/>
                  </a:cubicBezTo>
                  <a:cubicBezTo>
                    <a:pt x="2672784" y="174000"/>
                    <a:pt x="2321773" y="213881"/>
                    <a:pt x="2220060" y="345654"/>
                  </a:cubicBezTo>
                  <a:cubicBezTo>
                    <a:pt x="2118347" y="477427"/>
                    <a:pt x="2005019" y="609932"/>
                    <a:pt x="1770740" y="609932"/>
                  </a:cubicBezTo>
                  <a:lnTo>
                    <a:pt x="1326444" y="614956"/>
                  </a:lnTo>
                  <a:lnTo>
                    <a:pt x="1346541" y="320533"/>
                  </a:lnTo>
                  <a:cubicBezTo>
                    <a:pt x="1401807" y="115484"/>
                    <a:pt x="1563158" y="44336"/>
                    <a:pt x="1760692" y="11037"/>
                  </a:cubicBezTo>
                  <a:cubicBezTo>
                    <a:pt x="1810076" y="2712"/>
                    <a:pt x="1864409" y="-434"/>
                    <a:pt x="1919942" y="4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B27E2664-1299-4A04-8710-796CBC7C8A52}"/>
                </a:ext>
              </a:extLst>
            </p:cNvPr>
            <p:cNvSpPr/>
            <p:nvPr/>
          </p:nvSpPr>
          <p:spPr>
            <a:xfrm>
              <a:off x="6931930" y="2979449"/>
              <a:ext cx="327961" cy="300401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8" name="Rounded Rectangle 10">
              <a:extLst>
                <a:ext uri="{FF2B5EF4-FFF2-40B4-BE49-F238E27FC236}">
                  <a16:creationId xmlns:a16="http://schemas.microsoft.com/office/drawing/2014/main" id="{918DCFD8-84AE-4853-8D20-834BE5AF3B1D}"/>
                </a:ext>
              </a:extLst>
            </p:cNvPr>
            <p:cNvSpPr/>
            <p:nvPr/>
          </p:nvSpPr>
          <p:spPr>
            <a:xfrm>
              <a:off x="8756997" y="1477406"/>
              <a:ext cx="239919" cy="31750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9" name="Rounded Rectangle 32">
              <a:extLst>
                <a:ext uri="{FF2B5EF4-FFF2-40B4-BE49-F238E27FC236}">
                  <a16:creationId xmlns:a16="http://schemas.microsoft.com/office/drawing/2014/main" id="{9DF151A3-0F6E-4D6D-BDC8-890EA219F053}"/>
                </a:ext>
              </a:extLst>
            </p:cNvPr>
            <p:cNvSpPr/>
            <p:nvPr/>
          </p:nvSpPr>
          <p:spPr>
            <a:xfrm>
              <a:off x="10492442" y="2937466"/>
              <a:ext cx="316840" cy="31684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19696" y="2510955"/>
                  </a:moveTo>
                  <a:lnTo>
                    <a:pt x="2019696" y="2797359"/>
                  </a:lnTo>
                  <a:lnTo>
                    <a:pt x="2914589" y="2797359"/>
                  </a:lnTo>
                  <a:lnTo>
                    <a:pt x="2914589" y="2510955"/>
                  </a:lnTo>
                  <a:close/>
                  <a:moveTo>
                    <a:pt x="2019696" y="2081348"/>
                  </a:moveTo>
                  <a:lnTo>
                    <a:pt x="2019696" y="2367752"/>
                  </a:lnTo>
                  <a:lnTo>
                    <a:pt x="2914589" y="2367752"/>
                  </a:lnTo>
                  <a:lnTo>
                    <a:pt x="2914589" y="2081348"/>
                  </a:lnTo>
                  <a:close/>
                  <a:moveTo>
                    <a:pt x="580710" y="2021703"/>
                  </a:moveTo>
                  <a:lnTo>
                    <a:pt x="378191" y="2224222"/>
                  </a:lnTo>
                  <a:lnTo>
                    <a:pt x="593323" y="2439354"/>
                  </a:lnTo>
                  <a:lnTo>
                    <a:pt x="378191" y="2654485"/>
                  </a:lnTo>
                  <a:lnTo>
                    <a:pt x="580710" y="2857004"/>
                  </a:lnTo>
                  <a:lnTo>
                    <a:pt x="795842" y="2641872"/>
                  </a:lnTo>
                  <a:lnTo>
                    <a:pt x="1010973" y="2857004"/>
                  </a:lnTo>
                  <a:lnTo>
                    <a:pt x="1213492" y="2654485"/>
                  </a:lnTo>
                  <a:lnTo>
                    <a:pt x="998360" y="2439354"/>
                  </a:lnTo>
                  <a:lnTo>
                    <a:pt x="1213492" y="2224222"/>
                  </a:lnTo>
                  <a:lnTo>
                    <a:pt x="1010973" y="2021703"/>
                  </a:lnTo>
                  <a:lnTo>
                    <a:pt x="795842" y="2236835"/>
                  </a:lnTo>
                  <a:close/>
                  <a:moveTo>
                    <a:pt x="1656000" y="1656001"/>
                  </a:moveTo>
                  <a:lnTo>
                    <a:pt x="3240000" y="1656001"/>
                  </a:lnTo>
                  <a:lnTo>
                    <a:pt x="3240000" y="2699989"/>
                  </a:lnTo>
                  <a:cubicBezTo>
                    <a:pt x="3240000" y="2998229"/>
                    <a:pt x="2998229" y="3240000"/>
                    <a:pt x="2699989" y="3240000"/>
                  </a:cubicBezTo>
                  <a:lnTo>
                    <a:pt x="1656000" y="3240000"/>
                  </a:lnTo>
                  <a:close/>
                  <a:moveTo>
                    <a:pt x="0" y="1656001"/>
                  </a:moveTo>
                  <a:lnTo>
                    <a:pt x="1584000" y="1656001"/>
                  </a:lnTo>
                  <a:lnTo>
                    <a:pt x="1584000" y="3240000"/>
                  </a:lnTo>
                  <a:lnTo>
                    <a:pt x="540011" y="3240000"/>
                  </a:lnTo>
                  <a:cubicBezTo>
                    <a:pt x="241771" y="3240000"/>
                    <a:pt x="0" y="2998229"/>
                    <a:pt x="0" y="2699989"/>
                  </a:cubicBezTo>
                  <a:close/>
                  <a:moveTo>
                    <a:pt x="2467143" y="957859"/>
                  </a:moveTo>
                  <a:cubicBezTo>
                    <a:pt x="2388055" y="957859"/>
                    <a:pt x="2323941" y="1021973"/>
                    <a:pt x="2323941" y="1101061"/>
                  </a:cubicBezTo>
                  <a:cubicBezTo>
                    <a:pt x="2323941" y="1180149"/>
                    <a:pt x="2388055" y="1244263"/>
                    <a:pt x="2467143" y="1244263"/>
                  </a:cubicBezTo>
                  <a:cubicBezTo>
                    <a:pt x="2546231" y="1244263"/>
                    <a:pt x="2610345" y="1180149"/>
                    <a:pt x="2610345" y="1101061"/>
                  </a:cubicBezTo>
                  <a:cubicBezTo>
                    <a:pt x="2610345" y="1021973"/>
                    <a:pt x="2546231" y="957859"/>
                    <a:pt x="2467143" y="957859"/>
                  </a:cubicBezTo>
                  <a:close/>
                  <a:moveTo>
                    <a:pt x="2019696" y="635775"/>
                  </a:moveTo>
                  <a:lnTo>
                    <a:pt x="2019696" y="922180"/>
                  </a:lnTo>
                  <a:lnTo>
                    <a:pt x="2914589" y="922180"/>
                  </a:lnTo>
                  <a:lnTo>
                    <a:pt x="2914589" y="635775"/>
                  </a:lnTo>
                  <a:close/>
                  <a:moveTo>
                    <a:pt x="652639" y="331531"/>
                  </a:moveTo>
                  <a:lnTo>
                    <a:pt x="652639" y="635775"/>
                  </a:lnTo>
                  <a:lnTo>
                    <a:pt x="348395" y="635775"/>
                  </a:lnTo>
                  <a:lnTo>
                    <a:pt x="348395" y="922180"/>
                  </a:lnTo>
                  <a:lnTo>
                    <a:pt x="652639" y="922180"/>
                  </a:lnTo>
                  <a:lnTo>
                    <a:pt x="652639" y="1226424"/>
                  </a:lnTo>
                  <a:lnTo>
                    <a:pt x="939044" y="1226424"/>
                  </a:lnTo>
                  <a:lnTo>
                    <a:pt x="939044" y="922180"/>
                  </a:lnTo>
                  <a:lnTo>
                    <a:pt x="1243288" y="922180"/>
                  </a:lnTo>
                  <a:lnTo>
                    <a:pt x="1243288" y="635775"/>
                  </a:lnTo>
                  <a:lnTo>
                    <a:pt x="939044" y="635775"/>
                  </a:lnTo>
                  <a:lnTo>
                    <a:pt x="939044" y="331531"/>
                  </a:lnTo>
                  <a:close/>
                  <a:moveTo>
                    <a:pt x="2467143" y="313692"/>
                  </a:moveTo>
                  <a:cubicBezTo>
                    <a:pt x="2388055" y="313692"/>
                    <a:pt x="2323941" y="377806"/>
                    <a:pt x="2323941" y="456894"/>
                  </a:cubicBezTo>
                  <a:cubicBezTo>
                    <a:pt x="2323941" y="535982"/>
                    <a:pt x="2388055" y="600096"/>
                    <a:pt x="2467143" y="600096"/>
                  </a:cubicBezTo>
                  <a:cubicBezTo>
                    <a:pt x="2546231" y="600096"/>
                    <a:pt x="2610345" y="535982"/>
                    <a:pt x="2610345" y="456894"/>
                  </a:cubicBezTo>
                  <a:cubicBezTo>
                    <a:pt x="2610345" y="377806"/>
                    <a:pt x="2546231" y="313692"/>
                    <a:pt x="2467143" y="313692"/>
                  </a:cubicBezTo>
                  <a:close/>
                  <a:moveTo>
                    <a:pt x="540011" y="0"/>
                  </a:moveTo>
                  <a:lnTo>
                    <a:pt x="2699989" y="0"/>
                  </a:lnTo>
                  <a:cubicBezTo>
                    <a:pt x="2998229" y="0"/>
                    <a:pt x="3240000" y="241771"/>
                    <a:pt x="3240000" y="540011"/>
                  </a:cubicBezTo>
                  <a:lnTo>
                    <a:pt x="3240000" y="1584001"/>
                  </a:lnTo>
                  <a:lnTo>
                    <a:pt x="1656000" y="1584001"/>
                  </a:lnTo>
                  <a:lnTo>
                    <a:pt x="1656000" y="1"/>
                  </a:lnTo>
                  <a:lnTo>
                    <a:pt x="1584000" y="1"/>
                  </a:lnTo>
                  <a:lnTo>
                    <a:pt x="1584000" y="1584001"/>
                  </a:lnTo>
                  <a:lnTo>
                    <a:pt x="0" y="1584001"/>
                  </a:lnTo>
                  <a:lnTo>
                    <a:pt x="0" y="540011"/>
                  </a:lnTo>
                  <a:cubicBezTo>
                    <a:pt x="0" y="241771"/>
                    <a:pt x="241771" y="0"/>
                    <a:pt x="540011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0" name="Trapezoid 13">
              <a:extLst>
                <a:ext uri="{FF2B5EF4-FFF2-40B4-BE49-F238E27FC236}">
                  <a16:creationId xmlns:a16="http://schemas.microsoft.com/office/drawing/2014/main" id="{B7C3D46A-3003-489A-8936-C74FA60BEA37}"/>
                </a:ext>
              </a:extLst>
            </p:cNvPr>
            <p:cNvSpPr/>
            <p:nvPr/>
          </p:nvSpPr>
          <p:spPr>
            <a:xfrm>
              <a:off x="10379254" y="2561466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93054044-68B3-4E3D-96F4-FCB4D5BF0068}"/>
                </a:ext>
              </a:extLst>
            </p:cNvPr>
            <p:cNvSpPr/>
            <p:nvPr/>
          </p:nvSpPr>
          <p:spPr>
            <a:xfrm>
              <a:off x="8547559" y="5078881"/>
              <a:ext cx="316558" cy="251512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25">
              <a:extLst>
                <a:ext uri="{FF2B5EF4-FFF2-40B4-BE49-F238E27FC236}">
                  <a16:creationId xmlns:a16="http://schemas.microsoft.com/office/drawing/2014/main" id="{10C64C10-2259-46EF-A0D3-672AB5655891}"/>
                </a:ext>
              </a:extLst>
            </p:cNvPr>
            <p:cNvSpPr/>
            <p:nvPr/>
          </p:nvSpPr>
          <p:spPr>
            <a:xfrm>
              <a:off x="7140325" y="2485274"/>
              <a:ext cx="192767" cy="271047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6">
              <a:extLst>
                <a:ext uri="{FF2B5EF4-FFF2-40B4-BE49-F238E27FC236}">
                  <a16:creationId xmlns:a16="http://schemas.microsoft.com/office/drawing/2014/main" id="{540C7F3A-D688-44C8-B078-24F03FAF12A0}"/>
                </a:ext>
              </a:extLst>
            </p:cNvPr>
            <p:cNvSpPr/>
            <p:nvPr/>
          </p:nvSpPr>
          <p:spPr>
            <a:xfrm>
              <a:off x="7591395" y="1851841"/>
              <a:ext cx="327580" cy="333047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6">
              <a:extLst>
                <a:ext uri="{FF2B5EF4-FFF2-40B4-BE49-F238E27FC236}">
                  <a16:creationId xmlns:a16="http://schemas.microsoft.com/office/drawing/2014/main" id="{2360FD2C-5C3C-46DB-A7AE-E61A6991519F}"/>
                </a:ext>
              </a:extLst>
            </p:cNvPr>
            <p:cNvSpPr/>
            <p:nvPr/>
          </p:nvSpPr>
          <p:spPr>
            <a:xfrm rot="20700000">
              <a:off x="10351190" y="3717706"/>
              <a:ext cx="353707" cy="302978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FBEDF4EB-7129-4963-8994-4B1182931FD0}"/>
                </a:ext>
              </a:extLst>
            </p:cNvPr>
            <p:cNvSpPr/>
            <p:nvPr/>
          </p:nvSpPr>
          <p:spPr>
            <a:xfrm rot="2700000">
              <a:off x="9175484" y="1449461"/>
              <a:ext cx="251020" cy="450032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ectangle 9">
              <a:extLst>
                <a:ext uri="{FF2B5EF4-FFF2-40B4-BE49-F238E27FC236}">
                  <a16:creationId xmlns:a16="http://schemas.microsoft.com/office/drawing/2014/main" id="{21654B39-2655-4FF2-8CAA-1635A4811239}"/>
                </a:ext>
              </a:extLst>
            </p:cNvPr>
            <p:cNvSpPr/>
            <p:nvPr/>
          </p:nvSpPr>
          <p:spPr>
            <a:xfrm>
              <a:off x="10176222" y="2171222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7FF94F90-F0BC-4344-BD90-D7C7D4F56EAB}"/>
                </a:ext>
              </a:extLst>
            </p:cNvPr>
            <p:cNvSpPr/>
            <p:nvPr/>
          </p:nvSpPr>
          <p:spPr>
            <a:xfrm flipH="1">
              <a:off x="9866717" y="1914495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Rectangle 130">
              <a:extLst>
                <a:ext uri="{FF2B5EF4-FFF2-40B4-BE49-F238E27FC236}">
                  <a16:creationId xmlns:a16="http://schemas.microsoft.com/office/drawing/2014/main" id="{83BBB088-6B6C-4084-A482-0AAC0AED2C4D}"/>
                </a:ext>
              </a:extLst>
            </p:cNvPr>
            <p:cNvSpPr/>
            <p:nvPr/>
          </p:nvSpPr>
          <p:spPr>
            <a:xfrm>
              <a:off x="10413717" y="3301403"/>
              <a:ext cx="351062" cy="352655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Trapezoid 13">
              <a:extLst>
                <a:ext uri="{FF2B5EF4-FFF2-40B4-BE49-F238E27FC236}">
                  <a16:creationId xmlns:a16="http://schemas.microsoft.com/office/drawing/2014/main" id="{3C99E865-A0FD-4225-B823-DBB149666C8B}"/>
                </a:ext>
              </a:extLst>
            </p:cNvPr>
            <p:cNvSpPr/>
            <p:nvPr/>
          </p:nvSpPr>
          <p:spPr>
            <a:xfrm>
              <a:off x="6909012" y="3334708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0" name="Rounded Rectangle 5">
              <a:extLst>
                <a:ext uri="{FF2B5EF4-FFF2-40B4-BE49-F238E27FC236}">
                  <a16:creationId xmlns:a16="http://schemas.microsoft.com/office/drawing/2014/main" id="{A1EA6BA8-2D1E-413A-A252-55AC1360C3FE}"/>
                </a:ext>
              </a:extLst>
            </p:cNvPr>
            <p:cNvSpPr/>
            <p:nvPr/>
          </p:nvSpPr>
          <p:spPr>
            <a:xfrm flipH="1">
              <a:off x="7796426" y="4910799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1" name="Rectangle 9">
              <a:extLst>
                <a:ext uri="{FF2B5EF4-FFF2-40B4-BE49-F238E27FC236}">
                  <a16:creationId xmlns:a16="http://schemas.microsoft.com/office/drawing/2014/main" id="{5202BCF8-03D5-4484-8283-683B1C57CDE6}"/>
                </a:ext>
              </a:extLst>
            </p:cNvPr>
            <p:cNvSpPr/>
            <p:nvPr/>
          </p:nvSpPr>
          <p:spPr>
            <a:xfrm>
              <a:off x="6945502" y="3704545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2" name="Parallelogram 30">
              <a:extLst>
                <a:ext uri="{FF2B5EF4-FFF2-40B4-BE49-F238E27FC236}">
                  <a16:creationId xmlns:a16="http://schemas.microsoft.com/office/drawing/2014/main" id="{E6A8E0C1-4E65-4C8D-AAE2-EE787010D6A6}"/>
                </a:ext>
              </a:extLst>
            </p:cNvPr>
            <p:cNvSpPr/>
            <p:nvPr/>
          </p:nvSpPr>
          <p:spPr>
            <a:xfrm flipH="1">
              <a:off x="7067546" y="4041564"/>
              <a:ext cx="331980" cy="332801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F1DD688-3D6B-4224-9545-997B874F0C90}"/>
              </a:ext>
            </a:extLst>
          </p:cNvPr>
          <p:cNvGrpSpPr/>
          <p:nvPr/>
        </p:nvGrpSpPr>
        <p:grpSpPr>
          <a:xfrm>
            <a:off x="7276880" y="1844780"/>
            <a:ext cx="5326930" cy="3730537"/>
            <a:chOff x="5174578" y="2407953"/>
            <a:chExt cx="4840810" cy="3390099"/>
          </a:xfrm>
        </p:grpSpPr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id="{FAA1D54F-3C6C-4699-8262-906B189D5126}"/>
                </a:ext>
              </a:extLst>
            </p:cNvPr>
            <p:cNvSpPr/>
            <p:nvPr/>
          </p:nvSpPr>
          <p:spPr>
            <a:xfrm rot="7746126">
              <a:off x="8647144" y="4429808"/>
              <a:ext cx="282916" cy="2453572"/>
            </a:xfrm>
            <a:custGeom>
              <a:avLst/>
              <a:gdLst>
                <a:gd name="connsiteX0" fmla="*/ 0 w 281140"/>
                <a:gd name="connsiteY0" fmla="*/ 2317881 h 2317883"/>
                <a:gd name="connsiteX1" fmla="*/ 5890 w 281140"/>
                <a:gd name="connsiteY1" fmla="*/ 162918 h 2317883"/>
                <a:gd name="connsiteX2" fmla="*/ 158242 w 281140"/>
                <a:gd name="connsiteY2" fmla="*/ 0 h 2317883"/>
                <a:gd name="connsiteX3" fmla="*/ 281140 w 281140"/>
                <a:gd name="connsiteY3" fmla="*/ 106275 h 2317883"/>
                <a:gd name="connsiteX4" fmla="*/ 281140 w 281140"/>
                <a:gd name="connsiteY4" fmla="*/ 2317883 h 2317883"/>
                <a:gd name="connsiteX5" fmla="*/ 0 w 281140"/>
                <a:gd name="connsiteY5" fmla="*/ 2317881 h 2317883"/>
                <a:gd name="connsiteX0" fmla="*/ 0 w 281140"/>
                <a:gd name="connsiteY0" fmla="*/ 2302794 h 2302796"/>
                <a:gd name="connsiteX1" fmla="*/ 5890 w 281140"/>
                <a:gd name="connsiteY1" fmla="*/ 147831 h 2302796"/>
                <a:gd name="connsiteX2" fmla="*/ 162025 w 281140"/>
                <a:gd name="connsiteY2" fmla="*/ 0 h 2302796"/>
                <a:gd name="connsiteX3" fmla="*/ 281140 w 281140"/>
                <a:gd name="connsiteY3" fmla="*/ 91188 h 2302796"/>
                <a:gd name="connsiteX4" fmla="*/ 281140 w 281140"/>
                <a:gd name="connsiteY4" fmla="*/ 2302796 h 2302796"/>
                <a:gd name="connsiteX5" fmla="*/ 0 w 281140"/>
                <a:gd name="connsiteY5" fmla="*/ 2302794 h 2302796"/>
                <a:gd name="connsiteX0" fmla="*/ 0 w 281140"/>
                <a:gd name="connsiteY0" fmla="*/ 2294398 h 2294400"/>
                <a:gd name="connsiteX1" fmla="*/ 5890 w 281140"/>
                <a:gd name="connsiteY1" fmla="*/ 139435 h 2294400"/>
                <a:gd name="connsiteX2" fmla="*/ 167772 w 281140"/>
                <a:gd name="connsiteY2" fmla="*/ 0 h 2294400"/>
                <a:gd name="connsiteX3" fmla="*/ 281140 w 281140"/>
                <a:gd name="connsiteY3" fmla="*/ 82792 h 2294400"/>
                <a:gd name="connsiteX4" fmla="*/ 281140 w 281140"/>
                <a:gd name="connsiteY4" fmla="*/ 2294400 h 2294400"/>
                <a:gd name="connsiteX5" fmla="*/ 0 w 281140"/>
                <a:gd name="connsiteY5" fmla="*/ 2294398 h 2294400"/>
                <a:gd name="connsiteX0" fmla="*/ 0 w 281140"/>
                <a:gd name="connsiteY0" fmla="*/ 2297807 h 2297809"/>
                <a:gd name="connsiteX1" fmla="*/ 5890 w 281140"/>
                <a:gd name="connsiteY1" fmla="*/ 142844 h 2297809"/>
                <a:gd name="connsiteX2" fmla="*/ 152352 w 281140"/>
                <a:gd name="connsiteY2" fmla="*/ 0 h 2297809"/>
                <a:gd name="connsiteX3" fmla="*/ 281140 w 281140"/>
                <a:gd name="connsiteY3" fmla="*/ 86201 h 2297809"/>
                <a:gd name="connsiteX4" fmla="*/ 281140 w 281140"/>
                <a:gd name="connsiteY4" fmla="*/ 2297809 h 2297809"/>
                <a:gd name="connsiteX5" fmla="*/ 0 w 281140"/>
                <a:gd name="connsiteY5" fmla="*/ 2297807 h 2297809"/>
                <a:gd name="connsiteX0" fmla="*/ 0 w 281140"/>
                <a:gd name="connsiteY0" fmla="*/ 2211606 h 2211608"/>
                <a:gd name="connsiteX1" fmla="*/ 5890 w 281140"/>
                <a:gd name="connsiteY1" fmla="*/ 56643 h 2211608"/>
                <a:gd name="connsiteX2" fmla="*/ 281140 w 281140"/>
                <a:gd name="connsiteY2" fmla="*/ 0 h 2211608"/>
                <a:gd name="connsiteX3" fmla="*/ 281140 w 281140"/>
                <a:gd name="connsiteY3" fmla="*/ 2211608 h 2211608"/>
                <a:gd name="connsiteX4" fmla="*/ 0 w 281140"/>
                <a:gd name="connsiteY4" fmla="*/ 2211606 h 2211608"/>
                <a:gd name="connsiteX0" fmla="*/ 1777 w 282917"/>
                <a:gd name="connsiteY0" fmla="*/ 2211606 h 2211608"/>
                <a:gd name="connsiteX1" fmla="*/ 447 w 282917"/>
                <a:gd name="connsiteY1" fmla="*/ 431030 h 2211608"/>
                <a:gd name="connsiteX2" fmla="*/ 282917 w 282917"/>
                <a:gd name="connsiteY2" fmla="*/ 0 h 2211608"/>
                <a:gd name="connsiteX3" fmla="*/ 282917 w 282917"/>
                <a:gd name="connsiteY3" fmla="*/ 2211608 h 2211608"/>
                <a:gd name="connsiteX4" fmla="*/ 1777 w 282917"/>
                <a:gd name="connsiteY4" fmla="*/ 2211606 h 2211608"/>
                <a:gd name="connsiteX0" fmla="*/ 1777 w 282917"/>
                <a:gd name="connsiteY0" fmla="*/ 1957273 h 1957275"/>
                <a:gd name="connsiteX1" fmla="*/ 447 w 282917"/>
                <a:gd name="connsiteY1" fmla="*/ 176697 h 1957275"/>
                <a:gd name="connsiteX2" fmla="*/ 266318 w 282917"/>
                <a:gd name="connsiteY2" fmla="*/ 0 h 1957275"/>
                <a:gd name="connsiteX3" fmla="*/ 282917 w 282917"/>
                <a:gd name="connsiteY3" fmla="*/ 1957275 h 1957275"/>
                <a:gd name="connsiteX4" fmla="*/ 1777 w 282917"/>
                <a:gd name="connsiteY4" fmla="*/ 1957273 h 19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7" h="1957275">
                  <a:moveTo>
                    <a:pt x="1777" y="1957273"/>
                  </a:moveTo>
                  <a:cubicBezTo>
                    <a:pt x="3740" y="1238952"/>
                    <a:pt x="-1516" y="895018"/>
                    <a:pt x="447" y="176697"/>
                  </a:cubicBezTo>
                  <a:lnTo>
                    <a:pt x="266318" y="0"/>
                  </a:lnTo>
                  <a:lnTo>
                    <a:pt x="282917" y="1957275"/>
                  </a:lnTo>
                  <a:lnTo>
                    <a:pt x="1777" y="1957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Donut 48">
              <a:extLst>
                <a:ext uri="{FF2B5EF4-FFF2-40B4-BE49-F238E27FC236}">
                  <a16:creationId xmlns:a16="http://schemas.microsoft.com/office/drawing/2014/main" id="{71EBD7EE-6398-4EDB-9A20-E32926880488}"/>
                </a:ext>
              </a:extLst>
            </p:cNvPr>
            <p:cNvSpPr/>
            <p:nvPr/>
          </p:nvSpPr>
          <p:spPr>
            <a:xfrm>
              <a:off x="5174578" y="2407953"/>
              <a:ext cx="2840760" cy="2840760"/>
            </a:xfrm>
            <a:prstGeom prst="donut">
              <a:avLst>
                <a:gd name="adj" fmla="val 36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6" name="Round Same Side Corner Rectangle 49">
              <a:extLst>
                <a:ext uri="{FF2B5EF4-FFF2-40B4-BE49-F238E27FC236}">
                  <a16:creationId xmlns:a16="http://schemas.microsoft.com/office/drawing/2014/main" id="{2BB6F33C-BBBD-4226-B37E-FC4DE04C033D}"/>
                </a:ext>
              </a:extLst>
            </p:cNvPr>
            <p:cNvSpPr/>
            <p:nvPr/>
          </p:nvSpPr>
          <p:spPr>
            <a:xfrm rot="7735350">
              <a:off x="7527158" y="4670169"/>
              <a:ext cx="457200" cy="281857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DC27888A-1B0E-4B02-A63C-647BA1D1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8990" y="2736317"/>
            <a:ext cx="1595010" cy="11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39D7-DE29-9816-F486-2D0E04F3F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55">
            <a:extLst>
              <a:ext uri="{FF2B5EF4-FFF2-40B4-BE49-F238E27FC236}">
                <a16:creationId xmlns:a16="http://schemas.microsoft.com/office/drawing/2014/main" id="{B795A041-8A0E-9BF1-6A24-33FAF00D5A7B}"/>
              </a:ext>
            </a:extLst>
          </p:cNvPr>
          <p:cNvCxnSpPr>
            <a:cxnSpLocks/>
          </p:cNvCxnSpPr>
          <p:nvPr/>
        </p:nvCxnSpPr>
        <p:spPr>
          <a:xfrm>
            <a:off x="5250361" y="2214033"/>
            <a:ext cx="0" cy="924511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680F51-1706-269D-CF00-922A99958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2" y="195480"/>
            <a:ext cx="4379100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Fighting Game</a:t>
            </a:r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B2BF1BB4-E566-3DB4-50C0-14A861475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31962"/>
            <a:ext cx="12192000" cy="300691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0" name="직선 연결선 55">
            <a:extLst>
              <a:ext uri="{FF2B5EF4-FFF2-40B4-BE49-F238E27FC236}">
                <a16:creationId xmlns:a16="http://schemas.microsoft.com/office/drawing/2014/main" id="{69E3A9AC-0911-58FD-0F38-C9B854F5C544}"/>
              </a:ext>
            </a:extLst>
          </p:cNvPr>
          <p:cNvCxnSpPr>
            <a:cxnSpLocks/>
          </p:cNvCxnSpPr>
          <p:nvPr/>
        </p:nvCxnSpPr>
        <p:spPr>
          <a:xfrm>
            <a:off x="1746614" y="1699828"/>
            <a:ext cx="1673682" cy="0"/>
          </a:xfrm>
          <a:prstGeom prst="line">
            <a:avLst/>
          </a:prstGeom>
          <a:noFill/>
          <a:ln w="57150">
            <a:solidFill>
              <a:schemeClr val="accent6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E7E3E9AC-8D47-3A08-FAB3-4FE8DEC5F0BF}"/>
              </a:ext>
            </a:extLst>
          </p:cNvPr>
          <p:cNvSpPr/>
          <p:nvPr/>
        </p:nvSpPr>
        <p:spPr>
          <a:xfrm flipH="1">
            <a:off x="4432442" y="22804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D2BAC1D-2893-98FD-2042-377136758E07}"/>
              </a:ext>
            </a:extLst>
          </p:cNvPr>
          <p:cNvSpPr/>
          <p:nvPr/>
        </p:nvSpPr>
        <p:spPr>
          <a:xfrm>
            <a:off x="401216" y="1026097"/>
            <a:ext cx="2288327" cy="1043999"/>
          </a:xfrm>
          <a:prstGeom prst="flowChartTerminator">
            <a:avLst/>
          </a:prstGeom>
          <a:solidFill>
            <a:srgbClr val="CFE40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</a:rPr>
              <a:t>Start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8C511C8C-CE6E-2726-5DC7-B3EDF23555AB}"/>
              </a:ext>
            </a:extLst>
          </p:cNvPr>
          <p:cNvSpPr/>
          <p:nvPr/>
        </p:nvSpPr>
        <p:spPr>
          <a:xfrm>
            <a:off x="3443387" y="1084877"/>
            <a:ext cx="3620278" cy="1229903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 Register or Login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E4B15F39-2E8D-C8CC-EB44-AE42CEFDA09D}"/>
              </a:ext>
            </a:extLst>
          </p:cNvPr>
          <p:cNvSpPr/>
          <p:nvPr/>
        </p:nvSpPr>
        <p:spPr>
          <a:xfrm>
            <a:off x="1414751" y="2722944"/>
            <a:ext cx="2818562" cy="832131"/>
          </a:xfrm>
          <a:prstGeom prst="parallelogram">
            <a:avLst/>
          </a:prstGeom>
          <a:solidFill>
            <a:srgbClr val="E30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Register</a:t>
            </a:r>
            <a:endParaRPr lang="en-US" b="1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B6332C33-A28D-0E1B-E698-63FE175F06F8}"/>
              </a:ext>
            </a:extLst>
          </p:cNvPr>
          <p:cNvSpPr/>
          <p:nvPr/>
        </p:nvSpPr>
        <p:spPr>
          <a:xfrm>
            <a:off x="5851080" y="2737653"/>
            <a:ext cx="2555805" cy="739358"/>
          </a:xfrm>
          <a:prstGeom prst="parallelogram">
            <a:avLst/>
          </a:prstGeom>
          <a:solidFill>
            <a:srgbClr val="E30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Login</a:t>
            </a:r>
            <a:endParaRPr lang="en-US" b="1" dirty="0"/>
          </a:p>
        </p:txBody>
      </p:sp>
      <p:sp>
        <p:nvSpPr>
          <p:cNvPr id="34" name="Flowchart: Display 33">
            <a:extLst>
              <a:ext uri="{FF2B5EF4-FFF2-40B4-BE49-F238E27FC236}">
                <a16:creationId xmlns:a16="http://schemas.microsoft.com/office/drawing/2014/main" id="{28FE59C9-3F81-C80D-610F-B8BCC408FCFB}"/>
              </a:ext>
            </a:extLst>
          </p:cNvPr>
          <p:cNvSpPr/>
          <p:nvPr/>
        </p:nvSpPr>
        <p:spPr>
          <a:xfrm>
            <a:off x="1141876" y="4624845"/>
            <a:ext cx="2920482" cy="830425"/>
          </a:xfrm>
          <a:prstGeom prst="flowChartDisp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Start Game</a:t>
            </a:r>
            <a:endParaRPr lang="en-US" sz="1600" b="1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6352170-FC8B-1D99-CA51-E89DCC33666F}"/>
              </a:ext>
            </a:extLst>
          </p:cNvPr>
          <p:cNvSpPr/>
          <p:nvPr/>
        </p:nvSpPr>
        <p:spPr>
          <a:xfrm>
            <a:off x="5530724" y="4627015"/>
            <a:ext cx="2885492" cy="870385"/>
          </a:xfrm>
          <a:prstGeom prst="parallelogram">
            <a:avLst/>
          </a:prstGeom>
          <a:solidFill>
            <a:srgbClr val="E30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Rock scissors paper</a:t>
            </a:r>
          </a:p>
        </p:txBody>
      </p: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63F20BCD-3ED7-AF7D-9F25-AECBB716818B}"/>
              </a:ext>
            </a:extLst>
          </p:cNvPr>
          <p:cNvSpPr/>
          <p:nvPr/>
        </p:nvSpPr>
        <p:spPr>
          <a:xfrm>
            <a:off x="9440818" y="4627015"/>
            <a:ext cx="2288327" cy="1043999"/>
          </a:xfrm>
          <a:prstGeom prst="flowChartTerminator">
            <a:avLst/>
          </a:prstGeom>
          <a:solidFill>
            <a:srgbClr val="CFE40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</a:rPr>
              <a:t>End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41" name="직선 연결선 55">
            <a:extLst>
              <a:ext uri="{FF2B5EF4-FFF2-40B4-BE49-F238E27FC236}">
                <a16:creationId xmlns:a16="http://schemas.microsoft.com/office/drawing/2014/main" id="{2D006B50-3D4C-2BD6-42DD-F322C1B7E372}"/>
              </a:ext>
            </a:extLst>
          </p:cNvPr>
          <p:cNvCxnSpPr>
            <a:cxnSpLocks/>
          </p:cNvCxnSpPr>
          <p:nvPr/>
        </p:nvCxnSpPr>
        <p:spPr>
          <a:xfrm>
            <a:off x="4233313" y="3139009"/>
            <a:ext cx="1673682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7582616-6A1F-EC13-DFD1-EC8A8CD51BE5}"/>
              </a:ext>
            </a:extLst>
          </p:cNvPr>
          <p:cNvSpPr/>
          <p:nvPr/>
        </p:nvSpPr>
        <p:spPr>
          <a:xfrm>
            <a:off x="2689543" y="3985370"/>
            <a:ext cx="274591" cy="2745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55">
            <a:extLst>
              <a:ext uri="{FF2B5EF4-FFF2-40B4-BE49-F238E27FC236}">
                <a16:creationId xmlns:a16="http://schemas.microsoft.com/office/drawing/2014/main" id="{F8206312-D5B8-9F67-7F0F-02D22BC30C4D}"/>
              </a:ext>
            </a:extLst>
          </p:cNvPr>
          <p:cNvCxnSpPr>
            <a:cxnSpLocks/>
          </p:cNvCxnSpPr>
          <p:nvPr/>
        </p:nvCxnSpPr>
        <p:spPr>
          <a:xfrm>
            <a:off x="2824032" y="3625044"/>
            <a:ext cx="0" cy="360326"/>
          </a:xfrm>
          <a:prstGeom prst="line">
            <a:avLst/>
          </a:prstGeom>
          <a:noFill/>
          <a:ln w="57150">
            <a:solidFill>
              <a:srgbClr val="BDE53B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763AD76-4B07-9CF5-5685-C9A51FD65D91}"/>
              </a:ext>
            </a:extLst>
          </p:cNvPr>
          <p:cNvCxnSpPr>
            <a:cxnSpLocks/>
            <a:stCxn id="33" idx="4"/>
            <a:endCxn id="43" idx="6"/>
          </p:cNvCxnSpPr>
          <p:nvPr/>
        </p:nvCxnSpPr>
        <p:spPr>
          <a:xfrm rot="5400000">
            <a:off x="4723732" y="1717414"/>
            <a:ext cx="645655" cy="4164849"/>
          </a:xfrm>
          <a:prstGeom prst="bentConnector2">
            <a:avLst/>
          </a:prstGeom>
          <a:ln w="57150">
            <a:solidFill>
              <a:srgbClr val="BDE53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55">
            <a:extLst>
              <a:ext uri="{FF2B5EF4-FFF2-40B4-BE49-F238E27FC236}">
                <a16:creationId xmlns:a16="http://schemas.microsoft.com/office/drawing/2014/main" id="{DCEF8ECD-36C1-C078-D71F-8798F010AD63}"/>
              </a:ext>
            </a:extLst>
          </p:cNvPr>
          <p:cNvCxnSpPr>
            <a:cxnSpLocks/>
          </p:cNvCxnSpPr>
          <p:nvPr/>
        </p:nvCxnSpPr>
        <p:spPr>
          <a:xfrm>
            <a:off x="2824032" y="4266689"/>
            <a:ext cx="0" cy="360326"/>
          </a:xfrm>
          <a:prstGeom prst="line">
            <a:avLst/>
          </a:prstGeom>
          <a:noFill/>
          <a:ln w="57150">
            <a:solidFill>
              <a:srgbClr val="BDE53B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55">
            <a:extLst>
              <a:ext uri="{FF2B5EF4-FFF2-40B4-BE49-F238E27FC236}">
                <a16:creationId xmlns:a16="http://schemas.microsoft.com/office/drawing/2014/main" id="{51A76818-6443-5EC2-F18C-5ECD5359291A}"/>
              </a:ext>
            </a:extLst>
          </p:cNvPr>
          <p:cNvCxnSpPr>
            <a:cxnSpLocks/>
            <a:endCxn id="35" idx="5"/>
          </p:cNvCxnSpPr>
          <p:nvPr/>
        </p:nvCxnSpPr>
        <p:spPr>
          <a:xfrm>
            <a:off x="4062358" y="5062207"/>
            <a:ext cx="1577164" cy="1"/>
          </a:xfrm>
          <a:prstGeom prst="line">
            <a:avLst/>
          </a:prstGeom>
          <a:noFill/>
          <a:ln w="57150">
            <a:solidFill>
              <a:srgbClr val="FA6AFA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직선 연결선 55">
            <a:extLst>
              <a:ext uri="{FF2B5EF4-FFF2-40B4-BE49-F238E27FC236}">
                <a16:creationId xmlns:a16="http://schemas.microsoft.com/office/drawing/2014/main" id="{C835379B-BB37-32E2-637E-B534864A624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307418" y="5147689"/>
            <a:ext cx="1133400" cy="1326"/>
          </a:xfrm>
          <a:prstGeom prst="line">
            <a:avLst/>
          </a:prstGeom>
          <a:noFill/>
          <a:ln w="57150">
            <a:solidFill>
              <a:srgbClr val="6BA1F9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13795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7CC19E-67E3-4577-A6F4-1EFBC32E307E}"/>
              </a:ext>
            </a:extLst>
          </p:cNvPr>
          <p:cNvSpPr/>
          <p:nvPr/>
        </p:nvSpPr>
        <p:spPr>
          <a:xfrm>
            <a:off x="4199711" y="5302304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50E736-2DBC-4205-8651-48A65E99BE31}"/>
              </a:ext>
            </a:extLst>
          </p:cNvPr>
          <p:cNvSpPr txBox="1"/>
          <p:nvPr/>
        </p:nvSpPr>
        <p:spPr>
          <a:xfrm>
            <a:off x="3758904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C9FC9-1CEA-485B-A538-A7A01FC4E7F1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D4120D-CED2-4A23-AE5C-77D5C492202B}"/>
              </a:ext>
            </a:extLst>
          </p:cNvPr>
          <p:cNvSpPr txBox="1"/>
          <p:nvPr/>
        </p:nvSpPr>
        <p:spPr>
          <a:xfrm>
            <a:off x="3628635" y="1465426"/>
            <a:ext cx="787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295E99-43BC-4B44-877C-589B41F3C283}"/>
              </a:ext>
            </a:extLst>
          </p:cNvPr>
          <p:cNvGrpSpPr/>
          <p:nvPr/>
        </p:nvGrpSpPr>
        <p:grpSpPr>
          <a:xfrm>
            <a:off x="3628634" y="2099249"/>
            <a:ext cx="7874518" cy="941219"/>
            <a:chOff x="4716017" y="2486040"/>
            <a:chExt cx="4176463" cy="9412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7C61B5-1C38-49FE-92AC-6DEB9AEC8F91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CB95CE-31C6-4AAB-9A1E-8108A7848F1D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3406BD-6679-4CB4-BCDC-9593DC6F7B69}"/>
              </a:ext>
            </a:extLst>
          </p:cNvPr>
          <p:cNvGrpSpPr/>
          <p:nvPr/>
        </p:nvGrpSpPr>
        <p:grpSpPr>
          <a:xfrm>
            <a:off x="3711532" y="4279196"/>
            <a:ext cx="7791616" cy="553998"/>
            <a:chOff x="3501010" y="4052101"/>
            <a:chExt cx="7791616" cy="55399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71E8B-2BBF-45A2-AA82-3F79A035E098}"/>
                </a:ext>
              </a:extLst>
            </p:cNvPr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4F4C85-AB9A-4CD1-AFCB-DF505CE13F03}"/>
                </a:ext>
              </a:extLst>
            </p:cNvPr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$62,000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001C2EB-0283-49EE-A813-9CDA8ECE7D74}"/>
              </a:ext>
            </a:extLst>
          </p:cNvPr>
          <p:cNvSpPr txBox="1"/>
          <p:nvPr/>
        </p:nvSpPr>
        <p:spPr>
          <a:xfrm>
            <a:off x="3628634" y="3114215"/>
            <a:ext cx="7829807" cy="894732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FA2F95-9FB2-463C-831A-AD77423095D2}"/>
              </a:ext>
            </a:extLst>
          </p:cNvPr>
          <p:cNvSpPr/>
          <p:nvPr/>
        </p:nvSpPr>
        <p:spPr>
          <a:xfrm>
            <a:off x="7206932" y="5303927"/>
            <a:ext cx="671669" cy="67166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B7D466-0014-49CE-B8D1-338EBAF21D37}"/>
              </a:ext>
            </a:extLst>
          </p:cNvPr>
          <p:cNvSpPr txBox="1"/>
          <p:nvPr/>
        </p:nvSpPr>
        <p:spPr>
          <a:xfrm>
            <a:off x="676612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2BFCC64-4F69-4B61-9B34-0483B2717D60}"/>
              </a:ext>
            </a:extLst>
          </p:cNvPr>
          <p:cNvSpPr/>
          <p:nvPr/>
        </p:nvSpPr>
        <p:spPr>
          <a:xfrm>
            <a:off x="10214153" y="5302304"/>
            <a:ext cx="671669" cy="67166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22C109-914A-4F0C-A5B9-62E227E19472}"/>
              </a:ext>
            </a:extLst>
          </p:cNvPr>
          <p:cNvSpPr txBox="1"/>
          <p:nvPr/>
        </p:nvSpPr>
        <p:spPr>
          <a:xfrm>
            <a:off x="977334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Rounded Rectangle 2">
            <a:extLst>
              <a:ext uri="{FF2B5EF4-FFF2-40B4-BE49-F238E27FC236}">
                <a16:creationId xmlns:a16="http://schemas.microsoft.com/office/drawing/2014/main" id="{0736BEC4-A18D-47C7-B302-179769C1D49C}"/>
              </a:ext>
            </a:extLst>
          </p:cNvPr>
          <p:cNvSpPr/>
          <p:nvPr/>
        </p:nvSpPr>
        <p:spPr>
          <a:xfrm>
            <a:off x="7370099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2" name="Rounded Rectangle 3">
            <a:extLst>
              <a:ext uri="{FF2B5EF4-FFF2-40B4-BE49-F238E27FC236}">
                <a16:creationId xmlns:a16="http://schemas.microsoft.com/office/drawing/2014/main" id="{AC3564ED-A43D-497B-9E27-D89D9CEB9032}"/>
              </a:ext>
            </a:extLst>
          </p:cNvPr>
          <p:cNvSpPr/>
          <p:nvPr/>
        </p:nvSpPr>
        <p:spPr>
          <a:xfrm>
            <a:off x="4378333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3" name="Rounded Rectangle 1">
            <a:extLst>
              <a:ext uri="{FF2B5EF4-FFF2-40B4-BE49-F238E27FC236}">
                <a16:creationId xmlns:a16="http://schemas.microsoft.com/office/drawing/2014/main" id="{E42FD031-816F-4CAF-A7C2-0AEC435C8E9A}"/>
              </a:ext>
            </a:extLst>
          </p:cNvPr>
          <p:cNvSpPr/>
          <p:nvPr/>
        </p:nvSpPr>
        <p:spPr>
          <a:xfrm>
            <a:off x="10381976" y="5466967"/>
            <a:ext cx="361495" cy="36149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509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04624E-C196-4A92-B21C-0E9CCDD046D7}"/>
              </a:ext>
            </a:extLst>
          </p:cNvPr>
          <p:cNvSpPr/>
          <p:nvPr/>
        </p:nvSpPr>
        <p:spPr>
          <a:xfrm>
            <a:off x="7267574" y="0"/>
            <a:ext cx="45130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931E3-7E3C-4BA9-9A35-7E9E0EE6A22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2" cstate="print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0" r="1036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ko-KR" dirty="0"/>
              <a:t>Social Media</a:t>
            </a:r>
            <a:r>
              <a:rPr lang="ko-KR" altLang="en-US" dirty="0"/>
              <a:t> </a:t>
            </a:r>
            <a:r>
              <a:rPr lang="en-GB" altLang="ko-KR" dirty="0">
                <a:solidFill>
                  <a:schemeClr val="tx1"/>
                </a:solidFill>
              </a:rPr>
              <a:t>M</a:t>
            </a:r>
            <a:r>
              <a:rPr lang="en-GB" altLang="ko-KR" dirty="0">
                <a:solidFill>
                  <a:schemeClr val="bg1"/>
                </a:solidFill>
              </a:rPr>
              <a:t>arketing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자유형: 도형 16">
            <a:extLst>
              <a:ext uri="{FF2B5EF4-FFF2-40B4-BE49-F238E27FC236}">
                <a16:creationId xmlns:a16="http://schemas.microsoft.com/office/drawing/2014/main" id="{FFF1EE78-8016-4C30-AF39-205A17B94259}"/>
              </a:ext>
            </a:extLst>
          </p:cNvPr>
          <p:cNvSpPr/>
          <p:nvPr/>
        </p:nvSpPr>
        <p:spPr>
          <a:xfrm>
            <a:off x="1875633" y="1819076"/>
            <a:ext cx="4513049" cy="2645509"/>
          </a:xfrm>
          <a:custGeom>
            <a:avLst/>
            <a:gdLst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069869 w 3313174"/>
              <a:gd name="connsiteY8" fmla="*/ 1800200 h 1972938"/>
              <a:gd name="connsiteX9" fmla="*/ 0 w 3313174"/>
              <a:gd name="connsiteY9" fmla="*/ 180020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3953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2550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520716 w 3313174"/>
              <a:gd name="connsiteY5" fmla="*/ 1800200 h 1972938"/>
              <a:gd name="connsiteX6" fmla="*/ 1295292 w 3313174"/>
              <a:gd name="connsiteY6" fmla="*/ 1972938 h 1972938"/>
              <a:gd name="connsiteX7" fmla="*/ 1130528 w 3313174"/>
              <a:gd name="connsiteY7" fmla="*/ 1793954 h 1972938"/>
              <a:gd name="connsiteX8" fmla="*/ 4044 w 3313174"/>
              <a:gd name="connsiteY8" fmla="*/ 1796036 h 1972938"/>
              <a:gd name="connsiteX9" fmla="*/ 0 w 3313174"/>
              <a:gd name="connsiteY9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520716 w 3313174"/>
              <a:gd name="connsiteY4" fmla="*/ 1800200 h 1972938"/>
              <a:gd name="connsiteX5" fmla="*/ 1295292 w 3313174"/>
              <a:gd name="connsiteY5" fmla="*/ 1972938 h 1972938"/>
              <a:gd name="connsiteX6" fmla="*/ 1130528 w 3313174"/>
              <a:gd name="connsiteY6" fmla="*/ 1793954 h 1972938"/>
              <a:gd name="connsiteX7" fmla="*/ 4044 w 3313174"/>
              <a:gd name="connsiteY7" fmla="*/ 1796036 h 1972938"/>
              <a:gd name="connsiteX8" fmla="*/ 0 w 3313174"/>
              <a:gd name="connsiteY8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3313174 w 3313174"/>
              <a:gd name="connsiteY2" fmla="*/ 1800200 h 1972938"/>
              <a:gd name="connsiteX3" fmla="*/ 1520716 w 3313174"/>
              <a:gd name="connsiteY3" fmla="*/ 1800200 h 1972938"/>
              <a:gd name="connsiteX4" fmla="*/ 1295292 w 3313174"/>
              <a:gd name="connsiteY4" fmla="*/ 1972938 h 1972938"/>
              <a:gd name="connsiteX5" fmla="*/ 1130528 w 3313174"/>
              <a:gd name="connsiteY5" fmla="*/ 1793954 h 1972938"/>
              <a:gd name="connsiteX6" fmla="*/ 4044 w 3313174"/>
              <a:gd name="connsiteY6" fmla="*/ 1796036 h 1972938"/>
              <a:gd name="connsiteX7" fmla="*/ 0 w 3313174"/>
              <a:gd name="connsiteY7" fmla="*/ 0 h 1972938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0528 w 3313174"/>
              <a:gd name="connsiteY5" fmla="*/ 1793954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4572 w 3313174"/>
              <a:gd name="connsiteY5" fmla="*/ 1789790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24461 w 3313174"/>
              <a:gd name="connsiteY5" fmla="*/ 1785626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3174" h="2000006">
                <a:moveTo>
                  <a:pt x="0" y="0"/>
                </a:moveTo>
                <a:lnTo>
                  <a:pt x="1835352" y="0"/>
                </a:lnTo>
                <a:lnTo>
                  <a:pt x="3313174" y="1800200"/>
                </a:lnTo>
                <a:lnTo>
                  <a:pt x="1520716" y="1800200"/>
                </a:lnTo>
                <a:lnTo>
                  <a:pt x="1311468" y="2000006"/>
                </a:lnTo>
                <a:lnTo>
                  <a:pt x="1124461" y="1785626"/>
                </a:lnTo>
                <a:lnTo>
                  <a:pt x="4044" y="17960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102D03B6-0999-4A4E-9A23-561A4CEB14DB}"/>
              </a:ext>
            </a:extLst>
          </p:cNvPr>
          <p:cNvSpPr/>
          <p:nvPr/>
        </p:nvSpPr>
        <p:spPr>
          <a:xfrm>
            <a:off x="2049564" y="2707927"/>
            <a:ext cx="3436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How Social Media Influences Purchase Decisions</a:t>
            </a: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741BC3C8-0623-4743-8510-F9F3725A0530}"/>
              </a:ext>
            </a:extLst>
          </p:cNvPr>
          <p:cNvSpPr/>
          <p:nvPr/>
        </p:nvSpPr>
        <p:spPr>
          <a:xfrm>
            <a:off x="1792390" y="4532408"/>
            <a:ext cx="5084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 and Text. 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003A9EC-C8F6-449A-A373-2A36B3657ED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AB1344-8CD0-4A11-81F2-EE491BF9A2A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3E1E794F-A6C5-44DE-8815-2BA61E3F4D54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CFAAA2-5226-4404-822B-2CE030488D33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9E3297-3162-4F80-B283-DD2158B2F315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B66D6F-1C78-4950-BBBE-65F21D8EA660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AD48AF-B517-45BA-901D-158FA203736C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348DC-9309-4C43-A601-D039056A8ACA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A7E90-F42C-406C-8415-9725EBA3DFD2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AA4F03-D640-4F18-8B45-ED3C23851D0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42C165-37F3-49AF-979C-361C8D310016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01F1C1-080A-4055-9A65-2BB1B7D4A644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0BDA37-2EDB-443A-92D0-6F21ECA27F7C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2B3602-3DD1-4DCB-B87C-84B8CB5DC35B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A556F3-3961-45CF-9E81-95A174AB8D1E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17E6A6-76A2-42C2-9A7C-DF85054B3BE3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980D4A-0869-4B1D-9450-D0D4B73360AB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7C0A7F-6994-47AC-84F5-126CDAF0F73C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91EF4A-3425-4768-8BE1-0D5CE576D108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61B2B30-96FA-4B08-9829-B2732321490D}"/>
              </a:ext>
            </a:extLst>
          </p:cNvPr>
          <p:cNvSpPr/>
          <p:nvPr/>
        </p:nvSpPr>
        <p:spPr>
          <a:xfrm>
            <a:off x="706679" y="2548287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1F2E31-F456-411C-80BD-4BD4F982A3DD}"/>
              </a:ext>
            </a:extLst>
          </p:cNvPr>
          <p:cNvSpPr txBox="1"/>
          <p:nvPr/>
        </p:nvSpPr>
        <p:spPr>
          <a:xfrm>
            <a:off x="885708" y="27502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68E49D-F80D-4ED7-BF79-4C4C97A64D31}"/>
              </a:ext>
            </a:extLst>
          </p:cNvPr>
          <p:cNvSpPr txBox="1"/>
          <p:nvPr/>
        </p:nvSpPr>
        <p:spPr>
          <a:xfrm>
            <a:off x="706679" y="3406432"/>
            <a:ext cx="77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707929" y="24572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247E34-57F6-4A81-9BD6-69520129D791}"/>
              </a:ext>
            </a:extLst>
          </p:cNvPr>
          <p:cNvSpPr txBox="1"/>
          <p:nvPr/>
        </p:nvSpPr>
        <p:spPr>
          <a:xfrm>
            <a:off x="1718557" y="49050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69E93F-D82C-496F-BFF6-B9E2A9A5DA09}"/>
              </a:ext>
            </a:extLst>
          </p:cNvPr>
          <p:cNvSpPr txBox="1"/>
          <p:nvPr/>
        </p:nvSpPr>
        <p:spPr>
          <a:xfrm>
            <a:off x="1707927" y="41442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4DDE7F2-25DD-4B11-B270-D5BF3708E694}"/>
              </a:ext>
            </a:extLst>
          </p:cNvPr>
          <p:cNvSpPr/>
          <p:nvPr/>
        </p:nvSpPr>
        <p:spPr>
          <a:xfrm>
            <a:off x="7411026" y="2790224"/>
            <a:ext cx="425424" cy="359523"/>
          </a:xfrm>
          <a:custGeom>
            <a:avLst/>
            <a:gdLst>
              <a:gd name="connsiteX0" fmla="*/ 412671 w 566738"/>
              <a:gd name="connsiteY0" fmla="*/ 659 h 478946"/>
              <a:gd name="connsiteX1" fmla="*/ 473393 w 566738"/>
              <a:gd name="connsiteY1" fmla="*/ 26615 h 478946"/>
              <a:gd name="connsiteX2" fmla="*/ 512445 w 566738"/>
              <a:gd name="connsiteY2" fmla="*/ 33282 h 478946"/>
              <a:gd name="connsiteX3" fmla="*/ 559118 w 566738"/>
              <a:gd name="connsiteY3" fmla="*/ 16137 h 478946"/>
              <a:gd name="connsiteX4" fmla="*/ 509588 w 566738"/>
              <a:gd name="connsiteY4" fmla="*/ 74240 h 478946"/>
              <a:gd name="connsiteX5" fmla="*/ 566738 w 566738"/>
              <a:gd name="connsiteY5" fmla="*/ 66620 h 478946"/>
              <a:gd name="connsiteX6" fmla="*/ 551498 w 566738"/>
              <a:gd name="connsiteY6" fmla="*/ 88527 h 478946"/>
              <a:gd name="connsiteX7" fmla="*/ 514350 w 566738"/>
              <a:gd name="connsiteY7" fmla="*/ 170442 h 478946"/>
              <a:gd name="connsiteX8" fmla="*/ 416243 w 566738"/>
              <a:gd name="connsiteY8" fmla="*/ 380945 h 478946"/>
              <a:gd name="connsiteX9" fmla="*/ 0 w 566738"/>
              <a:gd name="connsiteY9" fmla="*/ 433332 h 478946"/>
              <a:gd name="connsiteX10" fmla="*/ 164783 w 566738"/>
              <a:gd name="connsiteY10" fmla="*/ 380945 h 478946"/>
              <a:gd name="connsiteX11" fmla="*/ 137161 w 566738"/>
              <a:gd name="connsiteY11" fmla="*/ 370467 h 478946"/>
              <a:gd name="connsiteX12" fmla="*/ 63818 w 566738"/>
              <a:gd name="connsiteY12" fmla="*/ 312365 h 478946"/>
              <a:gd name="connsiteX13" fmla="*/ 73343 w 566738"/>
              <a:gd name="connsiteY13" fmla="*/ 296172 h 478946"/>
              <a:gd name="connsiteX14" fmla="*/ 100965 w 566738"/>
              <a:gd name="connsiteY14" fmla="*/ 290457 h 478946"/>
              <a:gd name="connsiteX15" fmla="*/ 80963 w 566738"/>
              <a:gd name="connsiteY15" fmla="*/ 278075 h 478946"/>
              <a:gd name="connsiteX16" fmla="*/ 15240 w 566738"/>
              <a:gd name="connsiteY16" fmla="*/ 190445 h 478946"/>
              <a:gd name="connsiteX17" fmla="*/ 27623 w 566738"/>
              <a:gd name="connsiteY17" fmla="*/ 179015 h 478946"/>
              <a:gd name="connsiteX18" fmla="*/ 61913 w 566738"/>
              <a:gd name="connsiteY18" fmla="*/ 182825 h 478946"/>
              <a:gd name="connsiteX19" fmla="*/ 49531 w 566738"/>
              <a:gd name="connsiteY19" fmla="*/ 166632 h 478946"/>
              <a:gd name="connsiteX20" fmla="*/ 19050 w 566738"/>
              <a:gd name="connsiteY20" fmla="*/ 49475 h 478946"/>
              <a:gd name="connsiteX21" fmla="*/ 44768 w 566738"/>
              <a:gd name="connsiteY21" fmla="*/ 41855 h 478946"/>
              <a:gd name="connsiteX22" fmla="*/ 238125 w 566738"/>
              <a:gd name="connsiteY22" fmla="*/ 145677 h 478946"/>
              <a:gd name="connsiteX23" fmla="*/ 249556 w 566738"/>
              <a:gd name="connsiteY23" fmla="*/ 147582 h 478946"/>
              <a:gd name="connsiteX24" fmla="*/ 280988 w 566738"/>
              <a:gd name="connsiteY24" fmla="*/ 120912 h 478946"/>
              <a:gd name="connsiteX25" fmla="*/ 347663 w 566738"/>
              <a:gd name="connsiteY25" fmla="*/ 13280 h 478946"/>
              <a:gd name="connsiteX26" fmla="*/ 412671 w 566738"/>
              <a:gd name="connsiteY26" fmla="*/ 659 h 47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738" h="478946">
                <a:moveTo>
                  <a:pt x="412671" y="659"/>
                </a:moveTo>
                <a:cubicBezTo>
                  <a:pt x="433626" y="3040"/>
                  <a:pt x="453867" y="11851"/>
                  <a:pt x="473393" y="26615"/>
                </a:cubicBezTo>
                <a:cubicBezTo>
                  <a:pt x="486728" y="37092"/>
                  <a:pt x="498158" y="38997"/>
                  <a:pt x="512445" y="33282"/>
                </a:cubicBezTo>
                <a:cubicBezTo>
                  <a:pt x="526733" y="27567"/>
                  <a:pt x="541020" y="22805"/>
                  <a:pt x="559118" y="16137"/>
                </a:cubicBezTo>
                <a:cubicBezTo>
                  <a:pt x="548640" y="40902"/>
                  <a:pt x="532448" y="57095"/>
                  <a:pt x="509588" y="74240"/>
                </a:cubicBezTo>
                <a:cubicBezTo>
                  <a:pt x="533400" y="79002"/>
                  <a:pt x="548640" y="67572"/>
                  <a:pt x="566738" y="66620"/>
                </a:cubicBezTo>
                <a:cubicBezTo>
                  <a:pt x="564833" y="77097"/>
                  <a:pt x="558165" y="84717"/>
                  <a:pt x="551498" y="88527"/>
                </a:cubicBezTo>
                <a:cubicBezTo>
                  <a:pt x="520065" y="107577"/>
                  <a:pt x="517208" y="138057"/>
                  <a:pt x="514350" y="170442"/>
                </a:cubicBezTo>
                <a:cubicBezTo>
                  <a:pt x="506731" y="252357"/>
                  <a:pt x="472440" y="321890"/>
                  <a:pt x="416243" y="380945"/>
                </a:cubicBezTo>
                <a:cubicBezTo>
                  <a:pt x="313373" y="487625"/>
                  <a:pt x="134303" y="510485"/>
                  <a:pt x="0" y="433332"/>
                </a:cubicBezTo>
                <a:cubicBezTo>
                  <a:pt x="61913" y="432380"/>
                  <a:pt x="117158" y="419045"/>
                  <a:pt x="164783" y="380945"/>
                </a:cubicBezTo>
                <a:cubicBezTo>
                  <a:pt x="156211" y="371420"/>
                  <a:pt x="145733" y="373325"/>
                  <a:pt x="137161" y="370467"/>
                </a:cubicBezTo>
                <a:cubicBezTo>
                  <a:pt x="104775" y="360942"/>
                  <a:pt x="80011" y="341892"/>
                  <a:pt x="63818" y="312365"/>
                </a:cubicBezTo>
                <a:cubicBezTo>
                  <a:pt x="57150" y="300935"/>
                  <a:pt x="60008" y="296172"/>
                  <a:pt x="73343" y="296172"/>
                </a:cubicBezTo>
                <a:cubicBezTo>
                  <a:pt x="82868" y="296172"/>
                  <a:pt x="93345" y="299030"/>
                  <a:pt x="100965" y="290457"/>
                </a:cubicBezTo>
                <a:cubicBezTo>
                  <a:pt x="97156" y="281885"/>
                  <a:pt x="87631" y="281885"/>
                  <a:pt x="80963" y="278075"/>
                </a:cubicBezTo>
                <a:cubicBezTo>
                  <a:pt x="45720" y="259025"/>
                  <a:pt x="21908" y="231402"/>
                  <a:pt x="15240" y="190445"/>
                </a:cubicBezTo>
                <a:cubicBezTo>
                  <a:pt x="13336" y="179015"/>
                  <a:pt x="15240" y="175205"/>
                  <a:pt x="27623" y="179015"/>
                </a:cubicBezTo>
                <a:cubicBezTo>
                  <a:pt x="39053" y="181872"/>
                  <a:pt x="49531" y="186635"/>
                  <a:pt x="61913" y="182825"/>
                </a:cubicBezTo>
                <a:cubicBezTo>
                  <a:pt x="60961" y="173300"/>
                  <a:pt x="54293" y="171395"/>
                  <a:pt x="49531" y="166632"/>
                </a:cubicBezTo>
                <a:cubicBezTo>
                  <a:pt x="17145" y="133295"/>
                  <a:pt x="8573" y="94242"/>
                  <a:pt x="19050" y="49475"/>
                </a:cubicBezTo>
                <a:cubicBezTo>
                  <a:pt x="24765" y="26615"/>
                  <a:pt x="28575" y="25662"/>
                  <a:pt x="44768" y="41855"/>
                </a:cubicBezTo>
                <a:cubicBezTo>
                  <a:pt x="98108" y="98052"/>
                  <a:pt x="162878" y="132342"/>
                  <a:pt x="238125" y="145677"/>
                </a:cubicBezTo>
                <a:cubicBezTo>
                  <a:pt x="241936" y="146630"/>
                  <a:pt x="245745" y="147582"/>
                  <a:pt x="249556" y="147582"/>
                </a:cubicBezTo>
                <a:cubicBezTo>
                  <a:pt x="280988" y="151392"/>
                  <a:pt x="280036" y="151392"/>
                  <a:pt x="280988" y="120912"/>
                </a:cubicBezTo>
                <a:cubicBezTo>
                  <a:pt x="281940" y="71382"/>
                  <a:pt x="302895" y="35187"/>
                  <a:pt x="347663" y="13280"/>
                </a:cubicBezTo>
                <a:cubicBezTo>
                  <a:pt x="370047" y="2326"/>
                  <a:pt x="391716" y="-1722"/>
                  <a:pt x="412671" y="65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ADCD34D-063B-45E0-AFC1-BE49D33E982E}"/>
              </a:ext>
            </a:extLst>
          </p:cNvPr>
          <p:cNvSpPr/>
          <p:nvPr/>
        </p:nvSpPr>
        <p:spPr>
          <a:xfrm>
            <a:off x="10484071" y="2750288"/>
            <a:ext cx="311457" cy="395697"/>
          </a:xfrm>
          <a:custGeom>
            <a:avLst/>
            <a:gdLst>
              <a:gd name="connsiteX0" fmla="*/ 153351 w 311457"/>
              <a:gd name="connsiteY0" fmla="*/ 282 h 395697"/>
              <a:gd name="connsiteX1" fmla="*/ 310303 w 311457"/>
              <a:gd name="connsiteY1" fmla="*/ 151707 h 395697"/>
              <a:gd name="connsiteX2" fmla="*/ 200154 w 311457"/>
              <a:gd name="connsiteY2" fmla="*/ 295037 h 395697"/>
              <a:gd name="connsiteX3" fmla="*/ 141330 w 311457"/>
              <a:gd name="connsiteY3" fmla="*/ 255991 h 395697"/>
              <a:gd name="connsiteX4" fmla="*/ 69469 w 311457"/>
              <a:gd name="connsiteY4" fmla="*/ 395673 h 395697"/>
              <a:gd name="connsiteX5" fmla="*/ 100268 w 311457"/>
              <a:gd name="connsiteY5" fmla="*/ 192722 h 395697"/>
              <a:gd name="connsiteX6" fmla="*/ 102193 w 311457"/>
              <a:gd name="connsiteY6" fmla="*/ 126486 h 395697"/>
              <a:gd name="connsiteX7" fmla="*/ 145028 w 311457"/>
              <a:gd name="connsiteY7" fmla="*/ 98305 h 395697"/>
              <a:gd name="connsiteX8" fmla="*/ 173851 w 311457"/>
              <a:gd name="connsiteY8" fmla="*/ 142231 h 395697"/>
              <a:gd name="connsiteX9" fmla="*/ 159592 w 311457"/>
              <a:gd name="connsiteY9" fmla="*/ 203082 h 395697"/>
              <a:gd name="connsiteX10" fmla="*/ 215846 w 311457"/>
              <a:gd name="connsiteY10" fmla="*/ 230228 h 395697"/>
              <a:gd name="connsiteX11" fmla="*/ 258782 w 311457"/>
              <a:gd name="connsiteY11" fmla="*/ 149043 h 395697"/>
              <a:gd name="connsiteX12" fmla="*/ 184555 w 311457"/>
              <a:gd name="connsiteY12" fmla="*/ 55218 h 395697"/>
              <a:gd name="connsiteX13" fmla="*/ 55753 w 311457"/>
              <a:gd name="connsiteY13" fmla="*/ 126089 h 395697"/>
              <a:gd name="connsiteX14" fmla="*/ 67949 w 311457"/>
              <a:gd name="connsiteY14" fmla="*/ 176068 h 395697"/>
              <a:gd name="connsiteX15" fmla="*/ 40546 w 311457"/>
              <a:gd name="connsiteY15" fmla="*/ 229786 h 395697"/>
              <a:gd name="connsiteX16" fmla="*/ 527 w 311457"/>
              <a:gd name="connsiteY16" fmla="*/ 126385 h 395697"/>
              <a:gd name="connsiteX17" fmla="*/ 153351 w 311457"/>
              <a:gd name="connsiteY17" fmla="*/ 282 h 3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457" h="395697">
                <a:moveTo>
                  <a:pt x="153351" y="282"/>
                </a:moveTo>
                <a:cubicBezTo>
                  <a:pt x="263046" y="-5175"/>
                  <a:pt x="320476" y="69400"/>
                  <a:pt x="310303" y="151707"/>
                </a:cubicBezTo>
                <a:cubicBezTo>
                  <a:pt x="299265" y="253233"/>
                  <a:pt x="247021" y="287979"/>
                  <a:pt x="200154" y="295037"/>
                </a:cubicBezTo>
                <a:cubicBezTo>
                  <a:pt x="168306" y="298657"/>
                  <a:pt x="154178" y="270288"/>
                  <a:pt x="141330" y="255991"/>
                </a:cubicBezTo>
                <a:cubicBezTo>
                  <a:pt x="120701" y="348650"/>
                  <a:pt x="81955" y="396940"/>
                  <a:pt x="69469" y="395673"/>
                </a:cubicBezTo>
                <a:cubicBezTo>
                  <a:pt x="53908" y="393139"/>
                  <a:pt x="68601" y="288638"/>
                  <a:pt x="100268" y="192722"/>
                </a:cubicBezTo>
                <a:cubicBezTo>
                  <a:pt x="105515" y="177521"/>
                  <a:pt x="90432" y="165577"/>
                  <a:pt x="102193" y="126486"/>
                </a:cubicBezTo>
                <a:cubicBezTo>
                  <a:pt x="107079" y="112913"/>
                  <a:pt x="123314" y="93962"/>
                  <a:pt x="145028" y="98305"/>
                </a:cubicBezTo>
                <a:cubicBezTo>
                  <a:pt x="167104" y="103553"/>
                  <a:pt x="181632" y="119610"/>
                  <a:pt x="173851" y="142231"/>
                </a:cubicBezTo>
                <a:cubicBezTo>
                  <a:pt x="167336" y="168472"/>
                  <a:pt x="165563" y="175756"/>
                  <a:pt x="159592" y="203082"/>
                </a:cubicBezTo>
                <a:cubicBezTo>
                  <a:pt x="156697" y="228057"/>
                  <a:pt x="181284" y="253031"/>
                  <a:pt x="215846" y="230228"/>
                </a:cubicBezTo>
                <a:cubicBezTo>
                  <a:pt x="245161" y="209054"/>
                  <a:pt x="257154" y="166959"/>
                  <a:pt x="258782" y="149043"/>
                </a:cubicBezTo>
                <a:cubicBezTo>
                  <a:pt x="259325" y="114658"/>
                  <a:pt x="246984" y="71687"/>
                  <a:pt x="184555" y="55218"/>
                </a:cubicBezTo>
                <a:cubicBezTo>
                  <a:pt x="119231" y="44903"/>
                  <a:pt x="68420" y="59310"/>
                  <a:pt x="55753" y="126089"/>
                </a:cubicBezTo>
                <a:cubicBezTo>
                  <a:pt x="58439" y="168653"/>
                  <a:pt x="54064" y="154396"/>
                  <a:pt x="67949" y="176068"/>
                </a:cubicBezTo>
                <a:cubicBezTo>
                  <a:pt x="59057" y="188607"/>
                  <a:pt x="48407" y="216731"/>
                  <a:pt x="40546" y="229786"/>
                </a:cubicBezTo>
                <a:cubicBezTo>
                  <a:pt x="10479" y="201302"/>
                  <a:pt x="-2911" y="171991"/>
                  <a:pt x="527" y="126385"/>
                </a:cubicBezTo>
                <a:cubicBezTo>
                  <a:pt x="5277" y="79728"/>
                  <a:pt x="54876" y="2055"/>
                  <a:pt x="153351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EC9A5A8-43F8-41BB-9E2A-DA8B2A46AD99}"/>
              </a:ext>
            </a:extLst>
          </p:cNvPr>
          <p:cNvSpPr/>
          <p:nvPr/>
        </p:nvSpPr>
        <p:spPr>
          <a:xfrm>
            <a:off x="10469253" y="4076497"/>
            <a:ext cx="371207" cy="349323"/>
          </a:xfrm>
          <a:custGeom>
            <a:avLst/>
            <a:gdLst>
              <a:gd name="connsiteX0" fmla="*/ 0 w 371207"/>
              <a:gd name="connsiteY0" fmla="*/ 113294 h 349323"/>
              <a:gd name="connsiteX1" fmla="*/ 86432 w 371207"/>
              <a:gd name="connsiteY1" fmla="*/ 113294 h 349323"/>
              <a:gd name="connsiteX2" fmla="*/ 86432 w 371207"/>
              <a:gd name="connsiteY2" fmla="*/ 349323 h 349323"/>
              <a:gd name="connsiteX3" fmla="*/ 0 w 371207"/>
              <a:gd name="connsiteY3" fmla="*/ 349323 h 349323"/>
              <a:gd name="connsiteX4" fmla="*/ 305290 w 371207"/>
              <a:gd name="connsiteY4" fmla="*/ 109069 h 349323"/>
              <a:gd name="connsiteX5" fmla="*/ 371190 w 371207"/>
              <a:gd name="connsiteY5" fmla="*/ 194118 h 349323"/>
              <a:gd name="connsiteX6" fmla="*/ 370266 w 371207"/>
              <a:gd name="connsiteY6" fmla="*/ 349323 h 349323"/>
              <a:gd name="connsiteX7" fmla="*/ 283834 w 371207"/>
              <a:gd name="connsiteY7" fmla="*/ 349323 h 349323"/>
              <a:gd name="connsiteX8" fmla="*/ 283064 w 371207"/>
              <a:gd name="connsiteY8" fmla="*/ 195466 h 349323"/>
              <a:gd name="connsiteX9" fmla="*/ 212715 w 371207"/>
              <a:gd name="connsiteY9" fmla="*/ 197651 h 349323"/>
              <a:gd name="connsiteX10" fmla="*/ 211333 w 371207"/>
              <a:gd name="connsiteY10" fmla="*/ 349063 h 349323"/>
              <a:gd name="connsiteX11" fmla="*/ 124900 w 371207"/>
              <a:gd name="connsiteY11" fmla="*/ 349063 h 349323"/>
              <a:gd name="connsiteX12" fmla="*/ 124900 w 371207"/>
              <a:gd name="connsiteY12" fmla="*/ 113034 h 349323"/>
              <a:gd name="connsiteX13" fmla="*/ 211333 w 371207"/>
              <a:gd name="connsiteY13" fmla="*/ 113034 h 349323"/>
              <a:gd name="connsiteX14" fmla="*/ 211333 w 371207"/>
              <a:gd name="connsiteY14" fmla="*/ 149133 h 349323"/>
              <a:gd name="connsiteX15" fmla="*/ 305290 w 371207"/>
              <a:gd name="connsiteY15" fmla="*/ 109069 h 349323"/>
              <a:gd name="connsiteX16" fmla="*/ 43216 w 371207"/>
              <a:gd name="connsiteY16" fmla="*/ 0 h 349323"/>
              <a:gd name="connsiteX17" fmla="*/ 86432 w 371207"/>
              <a:gd name="connsiteY17" fmla="*/ 42425 h 349323"/>
              <a:gd name="connsiteX18" fmla="*/ 43216 w 371207"/>
              <a:gd name="connsiteY18" fmla="*/ 84851 h 349323"/>
              <a:gd name="connsiteX19" fmla="*/ 0 w 371207"/>
              <a:gd name="connsiteY19" fmla="*/ 42425 h 349323"/>
              <a:gd name="connsiteX20" fmla="*/ 43216 w 371207"/>
              <a:gd name="connsiteY20" fmla="*/ 0 h 34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207" h="349323">
                <a:moveTo>
                  <a:pt x="0" y="113294"/>
                </a:moveTo>
                <a:lnTo>
                  <a:pt x="86432" y="113294"/>
                </a:lnTo>
                <a:lnTo>
                  <a:pt x="86432" y="349323"/>
                </a:lnTo>
                <a:lnTo>
                  <a:pt x="0" y="349323"/>
                </a:lnTo>
                <a:close/>
                <a:moveTo>
                  <a:pt x="305290" y="109069"/>
                </a:moveTo>
                <a:cubicBezTo>
                  <a:pt x="351289" y="108537"/>
                  <a:pt x="371893" y="169777"/>
                  <a:pt x="371190" y="194118"/>
                </a:cubicBezTo>
                <a:cubicBezTo>
                  <a:pt x="370882" y="245853"/>
                  <a:pt x="370574" y="297588"/>
                  <a:pt x="370266" y="349323"/>
                </a:cubicBezTo>
                <a:lnTo>
                  <a:pt x="283834" y="349323"/>
                </a:lnTo>
                <a:lnTo>
                  <a:pt x="283064" y="195466"/>
                </a:lnTo>
                <a:cubicBezTo>
                  <a:pt x="282405" y="169256"/>
                  <a:pt x="218069" y="156547"/>
                  <a:pt x="212715" y="197651"/>
                </a:cubicBezTo>
                <a:cubicBezTo>
                  <a:pt x="210872" y="250798"/>
                  <a:pt x="211793" y="298593"/>
                  <a:pt x="211333" y="349063"/>
                </a:cubicBezTo>
                <a:lnTo>
                  <a:pt x="124900" y="349063"/>
                </a:lnTo>
                <a:lnTo>
                  <a:pt x="124900" y="113034"/>
                </a:lnTo>
                <a:lnTo>
                  <a:pt x="211333" y="113034"/>
                </a:lnTo>
                <a:lnTo>
                  <a:pt x="211333" y="149133"/>
                </a:lnTo>
                <a:cubicBezTo>
                  <a:pt x="226992" y="148472"/>
                  <a:pt x="232224" y="109705"/>
                  <a:pt x="305290" y="109069"/>
                </a:cubicBezTo>
                <a:close/>
                <a:moveTo>
                  <a:pt x="43216" y="0"/>
                </a:moveTo>
                <a:cubicBezTo>
                  <a:pt x="67083" y="0"/>
                  <a:pt x="86432" y="18994"/>
                  <a:pt x="86432" y="42425"/>
                </a:cubicBezTo>
                <a:cubicBezTo>
                  <a:pt x="86432" y="65856"/>
                  <a:pt x="67083" y="84851"/>
                  <a:pt x="43216" y="84851"/>
                </a:cubicBezTo>
                <a:cubicBezTo>
                  <a:pt x="19348" y="84851"/>
                  <a:pt x="0" y="65856"/>
                  <a:pt x="0" y="42425"/>
                </a:cubicBezTo>
                <a:cubicBezTo>
                  <a:pt x="0" y="18994"/>
                  <a:pt x="19348" y="0"/>
                  <a:pt x="432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1CDFADA-B2B9-495B-A0BF-2178467F1B9D}"/>
              </a:ext>
            </a:extLst>
          </p:cNvPr>
          <p:cNvSpPr>
            <a:spLocks noChangeAspect="1"/>
          </p:cNvSpPr>
          <p:nvPr/>
        </p:nvSpPr>
        <p:spPr>
          <a:xfrm>
            <a:off x="7519039" y="4044969"/>
            <a:ext cx="209398" cy="460984"/>
          </a:xfrm>
          <a:custGeom>
            <a:avLst/>
            <a:gdLst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497360 h 497360"/>
              <a:gd name="connsiteX3" fmla="*/ 214884 w 215165"/>
              <a:gd name="connsiteY3" fmla="*/ 172351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193296 w 215165"/>
              <a:gd name="connsiteY8" fmla="*/ 873 h 497360"/>
              <a:gd name="connsiteX9" fmla="*/ 214884 w 215165"/>
              <a:gd name="connsiteY9" fmla="*/ 2773 h 497360"/>
              <a:gd name="connsiteX10" fmla="*/ 214884 w 215165"/>
              <a:gd name="connsiteY10" fmla="*/ 70594 h 497360"/>
              <a:gd name="connsiteX11" fmla="*/ 167308 w 215165"/>
              <a:gd name="connsiteY11" fmla="*/ 71799 h 497360"/>
              <a:gd name="connsiteX12" fmla="*/ 139384 w 215165"/>
              <a:gd name="connsiteY12" fmla="*/ 97044 h 497360"/>
              <a:gd name="connsiteX13" fmla="*/ 139384 w 215165"/>
              <a:gd name="connsiteY13" fmla="*/ 141765 h 497360"/>
              <a:gd name="connsiteX14" fmla="*/ 214884 w 215165"/>
              <a:gd name="connsiteY14" fmla="*/ 141765 h 497360"/>
              <a:gd name="connsiteX15" fmla="*/ 214884 w 215165"/>
              <a:gd name="connsiteY15" fmla="*/ 172351 h 497360"/>
              <a:gd name="connsiteX16" fmla="*/ 211627 w 215165"/>
              <a:gd name="connsiteY16" fmla="*/ 215916 h 497360"/>
              <a:gd name="connsiteX17" fmla="*/ 139384 w 215165"/>
              <a:gd name="connsiteY17" fmla="*/ 217303 h 497360"/>
              <a:gd name="connsiteX18" fmla="*/ 139384 w 215165"/>
              <a:gd name="connsiteY18" fmla="*/ 473678 h 497360"/>
              <a:gd name="connsiteX19" fmla="*/ 54403 w 215165"/>
              <a:gd name="connsiteY19" fmla="*/ 473678 h 497360"/>
              <a:gd name="connsiteX20" fmla="*/ 54403 w 215165"/>
              <a:gd name="connsiteY20" fmla="*/ 217303 h 497360"/>
              <a:gd name="connsiteX21" fmla="*/ 0 w 215165"/>
              <a:gd name="connsiteY21" fmla="*/ 217303 h 497360"/>
              <a:gd name="connsiteX22" fmla="*/ 0 w 215165"/>
              <a:gd name="connsiteY22" fmla="*/ 141765 h 497360"/>
              <a:gd name="connsiteX23" fmla="*/ 54403 w 215165"/>
              <a:gd name="connsiteY23" fmla="*/ 141765 h 497360"/>
              <a:gd name="connsiteX24" fmla="*/ 54403 w 215165"/>
              <a:gd name="connsiteY24" fmla="*/ 91296 h 497360"/>
              <a:gd name="connsiteX25" fmla="*/ 54263 w 215165"/>
              <a:gd name="connsiteY25" fmla="*/ 90807 h 497360"/>
              <a:gd name="connsiteX26" fmla="*/ 150787 w 215165"/>
              <a:gd name="connsiteY26" fmla="*/ 1838 h 497360"/>
              <a:gd name="connsiteX27" fmla="*/ 193296 w 215165"/>
              <a:gd name="connsiteY27" fmla="*/ 873 h 497360"/>
              <a:gd name="connsiteX28" fmla="*/ 214884 w 215165"/>
              <a:gd name="connsiteY28" fmla="*/ 0 h 497360"/>
              <a:gd name="connsiteX29" fmla="*/ 215165 w 215165"/>
              <a:gd name="connsiteY29" fmla="*/ 0 h 497360"/>
              <a:gd name="connsiteX30" fmla="*/ 215165 w 215165"/>
              <a:gd name="connsiteY30" fmla="*/ 2798 h 497360"/>
              <a:gd name="connsiteX31" fmla="*/ 214884 w 215165"/>
              <a:gd name="connsiteY31" fmla="*/ 2773 h 497360"/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172351 h 497360"/>
              <a:gd name="connsiteX3" fmla="*/ 215165 w 215165"/>
              <a:gd name="connsiteY3" fmla="*/ 168593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215165 w 215165"/>
              <a:gd name="connsiteY8" fmla="*/ 70587 h 497360"/>
              <a:gd name="connsiteX9" fmla="*/ 193296 w 215165"/>
              <a:gd name="connsiteY9" fmla="*/ 873 h 497360"/>
              <a:gd name="connsiteX10" fmla="*/ 214884 w 215165"/>
              <a:gd name="connsiteY10" fmla="*/ 2773 h 497360"/>
              <a:gd name="connsiteX11" fmla="*/ 214884 w 215165"/>
              <a:gd name="connsiteY11" fmla="*/ 70594 h 497360"/>
              <a:gd name="connsiteX12" fmla="*/ 167308 w 215165"/>
              <a:gd name="connsiteY12" fmla="*/ 71799 h 497360"/>
              <a:gd name="connsiteX13" fmla="*/ 139384 w 215165"/>
              <a:gd name="connsiteY13" fmla="*/ 97044 h 497360"/>
              <a:gd name="connsiteX14" fmla="*/ 139384 w 215165"/>
              <a:gd name="connsiteY14" fmla="*/ 141765 h 497360"/>
              <a:gd name="connsiteX15" fmla="*/ 214884 w 215165"/>
              <a:gd name="connsiteY15" fmla="*/ 141765 h 497360"/>
              <a:gd name="connsiteX16" fmla="*/ 214884 w 215165"/>
              <a:gd name="connsiteY16" fmla="*/ 172351 h 497360"/>
              <a:gd name="connsiteX17" fmla="*/ 211627 w 215165"/>
              <a:gd name="connsiteY17" fmla="*/ 215916 h 497360"/>
              <a:gd name="connsiteX18" fmla="*/ 139384 w 215165"/>
              <a:gd name="connsiteY18" fmla="*/ 217303 h 497360"/>
              <a:gd name="connsiteX19" fmla="*/ 139384 w 215165"/>
              <a:gd name="connsiteY19" fmla="*/ 473678 h 497360"/>
              <a:gd name="connsiteX20" fmla="*/ 54403 w 215165"/>
              <a:gd name="connsiteY20" fmla="*/ 473678 h 497360"/>
              <a:gd name="connsiteX21" fmla="*/ 54403 w 215165"/>
              <a:gd name="connsiteY21" fmla="*/ 217303 h 497360"/>
              <a:gd name="connsiteX22" fmla="*/ 0 w 215165"/>
              <a:gd name="connsiteY22" fmla="*/ 217303 h 497360"/>
              <a:gd name="connsiteX23" fmla="*/ 0 w 215165"/>
              <a:gd name="connsiteY23" fmla="*/ 141765 h 497360"/>
              <a:gd name="connsiteX24" fmla="*/ 54403 w 215165"/>
              <a:gd name="connsiteY24" fmla="*/ 141765 h 497360"/>
              <a:gd name="connsiteX25" fmla="*/ 54403 w 215165"/>
              <a:gd name="connsiteY25" fmla="*/ 91296 h 497360"/>
              <a:gd name="connsiteX26" fmla="*/ 54263 w 215165"/>
              <a:gd name="connsiteY26" fmla="*/ 90807 h 497360"/>
              <a:gd name="connsiteX27" fmla="*/ 150787 w 215165"/>
              <a:gd name="connsiteY27" fmla="*/ 1838 h 497360"/>
              <a:gd name="connsiteX28" fmla="*/ 193296 w 215165"/>
              <a:gd name="connsiteY28" fmla="*/ 873 h 497360"/>
              <a:gd name="connsiteX29" fmla="*/ 214884 w 215165"/>
              <a:gd name="connsiteY29" fmla="*/ 0 h 497360"/>
              <a:gd name="connsiteX30" fmla="*/ 215165 w 215165"/>
              <a:gd name="connsiteY30" fmla="*/ 0 h 497360"/>
              <a:gd name="connsiteX31" fmla="*/ 215165 w 215165"/>
              <a:gd name="connsiteY31" fmla="*/ 2798 h 497360"/>
              <a:gd name="connsiteX32" fmla="*/ 214884 w 215165"/>
              <a:gd name="connsiteY32" fmla="*/ 2773 h 497360"/>
              <a:gd name="connsiteX33" fmla="*/ 214884 w 215165"/>
              <a:gd name="connsiteY33" fmla="*/ 0 h 497360"/>
              <a:gd name="connsiteX0" fmla="*/ 215165 w 215165"/>
              <a:gd name="connsiteY0" fmla="*/ 168593 h 473678"/>
              <a:gd name="connsiteX1" fmla="*/ 214884 w 215165"/>
              <a:gd name="connsiteY1" fmla="*/ 172351 h 473678"/>
              <a:gd name="connsiteX2" fmla="*/ 215165 w 215165"/>
              <a:gd name="connsiteY2" fmla="*/ 168593 h 473678"/>
              <a:gd name="connsiteX3" fmla="*/ 215165 w 215165"/>
              <a:gd name="connsiteY3" fmla="*/ 70587 h 473678"/>
              <a:gd name="connsiteX4" fmla="*/ 215165 w 215165"/>
              <a:gd name="connsiteY4" fmla="*/ 141765 h 473678"/>
              <a:gd name="connsiteX5" fmla="*/ 214884 w 215165"/>
              <a:gd name="connsiteY5" fmla="*/ 141765 h 473678"/>
              <a:gd name="connsiteX6" fmla="*/ 214884 w 215165"/>
              <a:gd name="connsiteY6" fmla="*/ 70594 h 473678"/>
              <a:gd name="connsiteX7" fmla="*/ 215165 w 215165"/>
              <a:gd name="connsiteY7" fmla="*/ 70587 h 473678"/>
              <a:gd name="connsiteX8" fmla="*/ 193296 w 215165"/>
              <a:gd name="connsiteY8" fmla="*/ 873 h 473678"/>
              <a:gd name="connsiteX9" fmla="*/ 214884 w 215165"/>
              <a:gd name="connsiteY9" fmla="*/ 2773 h 473678"/>
              <a:gd name="connsiteX10" fmla="*/ 214884 w 215165"/>
              <a:gd name="connsiteY10" fmla="*/ 70594 h 473678"/>
              <a:gd name="connsiteX11" fmla="*/ 167308 w 215165"/>
              <a:gd name="connsiteY11" fmla="*/ 71799 h 473678"/>
              <a:gd name="connsiteX12" fmla="*/ 139384 w 215165"/>
              <a:gd name="connsiteY12" fmla="*/ 97044 h 473678"/>
              <a:gd name="connsiteX13" fmla="*/ 139384 w 215165"/>
              <a:gd name="connsiteY13" fmla="*/ 141765 h 473678"/>
              <a:gd name="connsiteX14" fmla="*/ 214884 w 215165"/>
              <a:gd name="connsiteY14" fmla="*/ 141765 h 473678"/>
              <a:gd name="connsiteX15" fmla="*/ 214884 w 215165"/>
              <a:gd name="connsiteY15" fmla="*/ 172351 h 473678"/>
              <a:gd name="connsiteX16" fmla="*/ 211627 w 215165"/>
              <a:gd name="connsiteY16" fmla="*/ 215916 h 473678"/>
              <a:gd name="connsiteX17" fmla="*/ 139384 w 215165"/>
              <a:gd name="connsiteY17" fmla="*/ 217303 h 473678"/>
              <a:gd name="connsiteX18" fmla="*/ 139384 w 215165"/>
              <a:gd name="connsiteY18" fmla="*/ 473678 h 473678"/>
              <a:gd name="connsiteX19" fmla="*/ 54403 w 215165"/>
              <a:gd name="connsiteY19" fmla="*/ 473678 h 473678"/>
              <a:gd name="connsiteX20" fmla="*/ 54403 w 215165"/>
              <a:gd name="connsiteY20" fmla="*/ 217303 h 473678"/>
              <a:gd name="connsiteX21" fmla="*/ 0 w 215165"/>
              <a:gd name="connsiteY21" fmla="*/ 217303 h 473678"/>
              <a:gd name="connsiteX22" fmla="*/ 0 w 215165"/>
              <a:gd name="connsiteY22" fmla="*/ 141765 h 473678"/>
              <a:gd name="connsiteX23" fmla="*/ 54403 w 215165"/>
              <a:gd name="connsiteY23" fmla="*/ 141765 h 473678"/>
              <a:gd name="connsiteX24" fmla="*/ 54403 w 215165"/>
              <a:gd name="connsiteY24" fmla="*/ 91296 h 473678"/>
              <a:gd name="connsiteX25" fmla="*/ 54263 w 215165"/>
              <a:gd name="connsiteY25" fmla="*/ 90807 h 473678"/>
              <a:gd name="connsiteX26" fmla="*/ 150787 w 215165"/>
              <a:gd name="connsiteY26" fmla="*/ 1838 h 473678"/>
              <a:gd name="connsiteX27" fmla="*/ 193296 w 215165"/>
              <a:gd name="connsiteY27" fmla="*/ 873 h 473678"/>
              <a:gd name="connsiteX28" fmla="*/ 214884 w 215165"/>
              <a:gd name="connsiteY28" fmla="*/ 0 h 473678"/>
              <a:gd name="connsiteX29" fmla="*/ 215165 w 215165"/>
              <a:gd name="connsiteY29" fmla="*/ 0 h 473678"/>
              <a:gd name="connsiteX30" fmla="*/ 215165 w 215165"/>
              <a:gd name="connsiteY30" fmla="*/ 2798 h 473678"/>
              <a:gd name="connsiteX31" fmla="*/ 214884 w 215165"/>
              <a:gd name="connsiteY31" fmla="*/ 2773 h 473678"/>
              <a:gd name="connsiteX32" fmla="*/ 214884 w 215165"/>
              <a:gd name="connsiteY32" fmla="*/ 0 h 4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5165" h="473678">
                <a:moveTo>
                  <a:pt x="215165" y="168593"/>
                </a:moveTo>
                <a:cubicBezTo>
                  <a:pt x="215071" y="169846"/>
                  <a:pt x="214978" y="171098"/>
                  <a:pt x="214884" y="172351"/>
                </a:cubicBezTo>
                <a:cubicBezTo>
                  <a:pt x="214978" y="171098"/>
                  <a:pt x="215071" y="169846"/>
                  <a:pt x="215165" y="168593"/>
                </a:cubicBezTo>
                <a:close/>
                <a:moveTo>
                  <a:pt x="215165" y="70587"/>
                </a:moveTo>
                <a:lnTo>
                  <a:pt x="215165" y="141765"/>
                </a:lnTo>
                <a:lnTo>
                  <a:pt x="214884" y="141765"/>
                </a:lnTo>
                <a:lnTo>
                  <a:pt x="214884" y="70594"/>
                </a:lnTo>
                <a:lnTo>
                  <a:pt x="215165" y="70587"/>
                </a:lnTo>
                <a:close/>
                <a:moveTo>
                  <a:pt x="193296" y="873"/>
                </a:moveTo>
                <a:lnTo>
                  <a:pt x="214884" y="2773"/>
                </a:lnTo>
                <a:lnTo>
                  <a:pt x="214884" y="70594"/>
                </a:lnTo>
                <a:lnTo>
                  <a:pt x="167308" y="71799"/>
                </a:lnTo>
                <a:cubicBezTo>
                  <a:pt x="151006" y="75079"/>
                  <a:pt x="138817" y="82344"/>
                  <a:pt x="139384" y="97044"/>
                </a:cubicBezTo>
                <a:lnTo>
                  <a:pt x="139384" y="141765"/>
                </a:lnTo>
                <a:lnTo>
                  <a:pt x="214884" y="141765"/>
                </a:lnTo>
                <a:lnTo>
                  <a:pt x="214884" y="172351"/>
                </a:lnTo>
                <a:lnTo>
                  <a:pt x="211627" y="215916"/>
                </a:lnTo>
                <a:lnTo>
                  <a:pt x="139384" y="217303"/>
                </a:lnTo>
                <a:lnTo>
                  <a:pt x="139384" y="473678"/>
                </a:lnTo>
                <a:lnTo>
                  <a:pt x="54403" y="473678"/>
                </a:lnTo>
                <a:lnTo>
                  <a:pt x="54403" y="217303"/>
                </a:lnTo>
                <a:lnTo>
                  <a:pt x="0" y="217303"/>
                </a:lnTo>
                <a:lnTo>
                  <a:pt x="0" y="141765"/>
                </a:lnTo>
                <a:lnTo>
                  <a:pt x="54403" y="141765"/>
                </a:lnTo>
                <a:lnTo>
                  <a:pt x="54403" y="91296"/>
                </a:lnTo>
                <a:cubicBezTo>
                  <a:pt x="54356" y="91133"/>
                  <a:pt x="54310" y="90970"/>
                  <a:pt x="54263" y="90807"/>
                </a:cubicBezTo>
                <a:cubicBezTo>
                  <a:pt x="54393" y="22582"/>
                  <a:pt x="104084" y="3041"/>
                  <a:pt x="150787" y="1838"/>
                </a:cubicBezTo>
                <a:cubicBezTo>
                  <a:pt x="168949" y="1370"/>
                  <a:pt x="181997" y="806"/>
                  <a:pt x="193296" y="873"/>
                </a:cubicBezTo>
                <a:close/>
                <a:moveTo>
                  <a:pt x="214884" y="0"/>
                </a:moveTo>
                <a:lnTo>
                  <a:pt x="215165" y="0"/>
                </a:lnTo>
                <a:lnTo>
                  <a:pt x="215165" y="2798"/>
                </a:lnTo>
                <a:lnTo>
                  <a:pt x="214884" y="2773"/>
                </a:lnTo>
                <a:lnTo>
                  <a:pt x="2148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E3634F57-9573-4B68-9EA9-85AA6FAF025A}"/>
              </a:ext>
            </a:extLst>
          </p:cNvPr>
          <p:cNvSpPr/>
          <p:nvPr/>
        </p:nvSpPr>
        <p:spPr>
          <a:xfrm>
            <a:off x="8868827" y="1736638"/>
            <a:ext cx="502700" cy="47367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6" name="Rounded Rectangle 5">
            <a:extLst>
              <a:ext uri="{FF2B5EF4-FFF2-40B4-BE49-F238E27FC236}">
                <a16:creationId xmlns:a16="http://schemas.microsoft.com/office/drawing/2014/main" id="{DC87DC00-92AD-49D7-8EAA-F2775DE6D90C}"/>
              </a:ext>
            </a:extLst>
          </p:cNvPr>
          <p:cNvSpPr>
            <a:spLocks noChangeAspect="1"/>
          </p:cNvSpPr>
          <p:nvPr/>
        </p:nvSpPr>
        <p:spPr>
          <a:xfrm>
            <a:off x="8942403" y="5140886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3">
            <a:extLst>
              <a:ext uri="{FF2B5EF4-FFF2-40B4-BE49-F238E27FC236}">
                <a16:creationId xmlns:a16="http://schemas.microsoft.com/office/drawing/2014/main" id="{499F2C02-A73D-4F69-AF80-FE64BFF560F5}"/>
              </a:ext>
            </a:extLst>
          </p:cNvPr>
          <p:cNvSpPr/>
          <p:nvPr/>
        </p:nvSpPr>
        <p:spPr>
          <a:xfrm>
            <a:off x="6457379" y="2003294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D3FF5E47-5E30-4995-8150-AA20DDDC0CA5}"/>
              </a:ext>
            </a:extLst>
          </p:cNvPr>
          <p:cNvSpPr>
            <a:spLocks noChangeAspect="1"/>
          </p:cNvSpPr>
          <p:nvPr/>
        </p:nvSpPr>
        <p:spPr>
          <a:xfrm>
            <a:off x="9388304" y="633918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Rounded Rectangle 7">
            <a:extLst>
              <a:ext uri="{FF2B5EF4-FFF2-40B4-BE49-F238E27FC236}">
                <a16:creationId xmlns:a16="http://schemas.microsoft.com/office/drawing/2014/main" id="{0FC19649-34A5-46DD-BAEA-5C0EEF64B5A1}"/>
              </a:ext>
            </a:extLst>
          </p:cNvPr>
          <p:cNvSpPr>
            <a:spLocks noChangeAspect="1"/>
          </p:cNvSpPr>
          <p:nvPr/>
        </p:nvSpPr>
        <p:spPr>
          <a:xfrm>
            <a:off x="8372328" y="71100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Trapezoid 3">
            <a:extLst>
              <a:ext uri="{FF2B5EF4-FFF2-40B4-BE49-F238E27FC236}">
                <a16:creationId xmlns:a16="http://schemas.microsoft.com/office/drawing/2014/main" id="{40AD520A-32E1-4F5E-B5E9-47449920BAEB}"/>
              </a:ext>
            </a:extLst>
          </p:cNvPr>
          <p:cNvSpPr>
            <a:spLocks noChangeAspect="1"/>
          </p:cNvSpPr>
          <p:nvPr/>
        </p:nvSpPr>
        <p:spPr>
          <a:xfrm>
            <a:off x="6849479" y="3058370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Rounded Rectangle 8">
            <a:extLst>
              <a:ext uri="{FF2B5EF4-FFF2-40B4-BE49-F238E27FC236}">
                <a16:creationId xmlns:a16="http://schemas.microsoft.com/office/drawing/2014/main" id="{68709DCD-8BF1-4BCF-B209-AA30F35B3C6D}"/>
              </a:ext>
            </a:extLst>
          </p:cNvPr>
          <p:cNvSpPr/>
          <p:nvPr/>
        </p:nvSpPr>
        <p:spPr>
          <a:xfrm>
            <a:off x="7199204" y="5682837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Rounded Rectangle 1">
            <a:extLst>
              <a:ext uri="{FF2B5EF4-FFF2-40B4-BE49-F238E27FC236}">
                <a16:creationId xmlns:a16="http://schemas.microsoft.com/office/drawing/2014/main" id="{8537F3C3-51F3-47EB-A896-DF470D108F87}"/>
              </a:ext>
            </a:extLst>
          </p:cNvPr>
          <p:cNvSpPr>
            <a:spLocks noChangeAspect="1"/>
          </p:cNvSpPr>
          <p:nvPr/>
        </p:nvSpPr>
        <p:spPr>
          <a:xfrm>
            <a:off x="5495889" y="269660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Oval 2">
            <a:extLst>
              <a:ext uri="{FF2B5EF4-FFF2-40B4-BE49-F238E27FC236}">
                <a16:creationId xmlns:a16="http://schemas.microsoft.com/office/drawing/2014/main" id="{C80196C6-F2DA-403B-B361-7FA5367B2AD7}"/>
              </a:ext>
            </a:extLst>
          </p:cNvPr>
          <p:cNvSpPr>
            <a:spLocks noChangeAspect="1"/>
          </p:cNvSpPr>
          <p:nvPr/>
        </p:nvSpPr>
        <p:spPr>
          <a:xfrm>
            <a:off x="7733421" y="1750734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Block Arc 5">
            <a:extLst>
              <a:ext uri="{FF2B5EF4-FFF2-40B4-BE49-F238E27FC236}">
                <a16:creationId xmlns:a16="http://schemas.microsoft.com/office/drawing/2014/main" id="{8FC307E4-4D83-428C-A01F-DB1EA5A5C82F}"/>
              </a:ext>
            </a:extLst>
          </p:cNvPr>
          <p:cNvSpPr>
            <a:spLocks noChangeAspect="1"/>
          </p:cNvSpPr>
          <p:nvPr/>
        </p:nvSpPr>
        <p:spPr>
          <a:xfrm rot="10800000">
            <a:off x="8060194" y="5357905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Rounded Rectangle 5">
            <a:extLst>
              <a:ext uri="{FF2B5EF4-FFF2-40B4-BE49-F238E27FC236}">
                <a16:creationId xmlns:a16="http://schemas.microsoft.com/office/drawing/2014/main" id="{618E0A3A-AE54-42F1-82E0-958328CC5647}"/>
              </a:ext>
            </a:extLst>
          </p:cNvPr>
          <p:cNvSpPr>
            <a:spLocks/>
          </p:cNvSpPr>
          <p:nvPr/>
        </p:nvSpPr>
        <p:spPr>
          <a:xfrm>
            <a:off x="11350252" y="1933818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Oval 6">
            <a:extLst>
              <a:ext uri="{FF2B5EF4-FFF2-40B4-BE49-F238E27FC236}">
                <a16:creationId xmlns:a16="http://schemas.microsoft.com/office/drawing/2014/main" id="{DA2CFD45-7D5D-4222-BEFF-E8BF8BBB776E}"/>
              </a:ext>
            </a:extLst>
          </p:cNvPr>
          <p:cNvSpPr>
            <a:spLocks noChangeAspect="1"/>
          </p:cNvSpPr>
          <p:nvPr/>
        </p:nvSpPr>
        <p:spPr>
          <a:xfrm rot="678773">
            <a:off x="6177422" y="3393379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62894 h 3939732"/>
              <a:gd name="connsiteX1" fmla="*/ 1768767 w 3897869"/>
              <a:gd name="connsiteY1" fmla="*/ 1381594 h 3939732"/>
              <a:gd name="connsiteX2" fmla="*/ 1517577 w 3897869"/>
              <a:gd name="connsiteY2" fmla="*/ 2033280 h 3939732"/>
              <a:gd name="connsiteX3" fmla="*/ 1928990 w 3897869"/>
              <a:gd name="connsiteY3" fmla="*/ 2631017 h 3939732"/>
              <a:gd name="connsiteX4" fmla="*/ 2318674 w 3897869"/>
              <a:gd name="connsiteY4" fmla="*/ 1997628 h 3939732"/>
              <a:gd name="connsiteX5" fmla="*/ 2293344 w 3897869"/>
              <a:gd name="connsiteY5" fmla="*/ 1825498 h 3939732"/>
              <a:gd name="connsiteX6" fmla="*/ 1853384 w 3897869"/>
              <a:gd name="connsiteY6" fmla="*/ 1362894 h 3939732"/>
              <a:gd name="connsiteX7" fmla="*/ 1594841 w 3897869"/>
              <a:gd name="connsiteY7" fmla="*/ 36923 h 3939732"/>
              <a:gd name="connsiteX8" fmla="*/ 3869632 w 3897869"/>
              <a:gd name="connsiteY8" fmla="*/ 1508593 h 3939732"/>
              <a:gd name="connsiteX9" fmla="*/ 3670773 w 3897869"/>
              <a:gd name="connsiteY9" fmla="*/ 2416710 h 3939732"/>
              <a:gd name="connsiteX10" fmla="*/ 3671055 w 3897869"/>
              <a:gd name="connsiteY10" fmla="*/ 2417653 h 3939732"/>
              <a:gd name="connsiteX11" fmla="*/ 3164582 w 3897869"/>
              <a:gd name="connsiteY11" fmla="*/ 2822329 h 3939732"/>
              <a:gd name="connsiteX12" fmla="*/ 3176822 w 3897869"/>
              <a:gd name="connsiteY12" fmla="*/ 2836256 h 3939732"/>
              <a:gd name="connsiteX13" fmla="*/ 3146203 w 3897869"/>
              <a:gd name="connsiteY13" fmla="*/ 2835026 h 3939732"/>
              <a:gd name="connsiteX14" fmla="*/ 3151211 w 3897869"/>
              <a:gd name="connsiteY14" fmla="*/ 2827425 h 3939732"/>
              <a:gd name="connsiteX15" fmla="*/ 2397082 w 3897869"/>
              <a:gd name="connsiteY15" fmla="*/ 2555951 h 3939732"/>
              <a:gd name="connsiteX16" fmla="*/ 2396219 w 3897869"/>
              <a:gd name="connsiteY16" fmla="*/ 2549477 h 3939732"/>
              <a:gd name="connsiteX17" fmla="*/ 1746058 w 3897869"/>
              <a:gd name="connsiteY17" fmla="*/ 3084844 h 3939732"/>
              <a:gd name="connsiteX18" fmla="*/ 990519 w 3897869"/>
              <a:gd name="connsiteY18" fmla="*/ 2011053 h 3939732"/>
              <a:gd name="connsiteX19" fmla="*/ 1593790 w 3897869"/>
              <a:gd name="connsiteY19" fmla="*/ 959078 h 3939732"/>
              <a:gd name="connsiteX20" fmla="*/ 1746058 w 3897869"/>
              <a:gd name="connsiteY20" fmla="*/ 937262 h 3939732"/>
              <a:gd name="connsiteX21" fmla="*/ 2206475 w 3897869"/>
              <a:gd name="connsiteY21" fmla="*/ 1165194 h 3939732"/>
              <a:gd name="connsiteX22" fmla="*/ 2185910 w 3897869"/>
              <a:gd name="connsiteY22" fmla="*/ 869152 h 3939732"/>
              <a:gd name="connsiteX23" fmla="*/ 2656644 w 3897869"/>
              <a:gd name="connsiteY23" fmla="*/ 794408 h 3939732"/>
              <a:gd name="connsiteX24" fmla="*/ 2828567 w 3897869"/>
              <a:gd name="connsiteY24" fmla="*/ 2090795 h 3939732"/>
              <a:gd name="connsiteX25" fmla="*/ 3312378 w 3897869"/>
              <a:gd name="connsiteY25" fmla="*/ 2032862 h 3939732"/>
              <a:gd name="connsiteX26" fmla="*/ 3289926 w 3897869"/>
              <a:gd name="connsiteY26" fmla="*/ 1337965 h 3939732"/>
              <a:gd name="connsiteX27" fmla="*/ 3290031 w 3897869"/>
              <a:gd name="connsiteY27" fmla="*/ 1338068 h 3939732"/>
              <a:gd name="connsiteX28" fmla="*/ 1700745 w 3897869"/>
              <a:gd name="connsiteY28" fmla="*/ 566301 h 3939732"/>
              <a:gd name="connsiteX29" fmla="*/ 571995 w 3897869"/>
              <a:gd name="connsiteY29" fmla="*/ 2265435 h 3939732"/>
              <a:gd name="connsiteX30" fmla="*/ 2267548 w 3897869"/>
              <a:gd name="connsiteY30" fmla="*/ 3399556 h 3939732"/>
              <a:gd name="connsiteX31" fmla="*/ 3194376 w 3897869"/>
              <a:gd name="connsiteY31" fmla="*/ 3063923 h 3939732"/>
              <a:gd name="connsiteX32" fmla="*/ 3268026 w 3897869"/>
              <a:gd name="connsiteY32" fmla="*/ 3500815 h 3939732"/>
              <a:gd name="connsiteX33" fmla="*/ 2347298 w 3897869"/>
              <a:gd name="connsiteY33" fmla="*/ 3895311 h 3939732"/>
              <a:gd name="connsiteX34" fmla="*/ 42617 w 3897869"/>
              <a:gd name="connsiteY34" fmla="*/ 2371338 h 3939732"/>
              <a:gd name="connsiteX35" fmla="*/ 1594841 w 3897869"/>
              <a:gd name="connsiteY35" fmla="*/ 36923 h 3939732"/>
              <a:gd name="connsiteX0" fmla="*/ 1853384 w 3897869"/>
              <a:gd name="connsiteY0" fmla="*/ 1371624 h 3948462"/>
              <a:gd name="connsiteX1" fmla="*/ 1768767 w 3897869"/>
              <a:gd name="connsiteY1" fmla="*/ 1390324 h 3948462"/>
              <a:gd name="connsiteX2" fmla="*/ 1517577 w 3897869"/>
              <a:gd name="connsiteY2" fmla="*/ 2042010 h 3948462"/>
              <a:gd name="connsiteX3" fmla="*/ 1928990 w 3897869"/>
              <a:gd name="connsiteY3" fmla="*/ 2639747 h 3948462"/>
              <a:gd name="connsiteX4" fmla="*/ 2318674 w 3897869"/>
              <a:gd name="connsiteY4" fmla="*/ 2006358 h 3948462"/>
              <a:gd name="connsiteX5" fmla="*/ 2293344 w 3897869"/>
              <a:gd name="connsiteY5" fmla="*/ 1834228 h 3948462"/>
              <a:gd name="connsiteX6" fmla="*/ 1853384 w 3897869"/>
              <a:gd name="connsiteY6" fmla="*/ 1371624 h 3948462"/>
              <a:gd name="connsiteX7" fmla="*/ 1594841 w 3897869"/>
              <a:gd name="connsiteY7" fmla="*/ 45653 h 3948462"/>
              <a:gd name="connsiteX8" fmla="*/ 3869632 w 3897869"/>
              <a:gd name="connsiteY8" fmla="*/ 1517323 h 3948462"/>
              <a:gd name="connsiteX9" fmla="*/ 3670773 w 3897869"/>
              <a:gd name="connsiteY9" fmla="*/ 2425440 h 3948462"/>
              <a:gd name="connsiteX10" fmla="*/ 3671055 w 3897869"/>
              <a:gd name="connsiteY10" fmla="*/ 2426383 h 3948462"/>
              <a:gd name="connsiteX11" fmla="*/ 3164582 w 3897869"/>
              <a:gd name="connsiteY11" fmla="*/ 2831059 h 3948462"/>
              <a:gd name="connsiteX12" fmla="*/ 3176822 w 3897869"/>
              <a:gd name="connsiteY12" fmla="*/ 2844986 h 3948462"/>
              <a:gd name="connsiteX13" fmla="*/ 3146203 w 3897869"/>
              <a:gd name="connsiteY13" fmla="*/ 2843756 h 3948462"/>
              <a:gd name="connsiteX14" fmla="*/ 3151211 w 3897869"/>
              <a:gd name="connsiteY14" fmla="*/ 2836155 h 3948462"/>
              <a:gd name="connsiteX15" fmla="*/ 2397082 w 3897869"/>
              <a:gd name="connsiteY15" fmla="*/ 2564681 h 3948462"/>
              <a:gd name="connsiteX16" fmla="*/ 2396219 w 3897869"/>
              <a:gd name="connsiteY16" fmla="*/ 2558207 h 3948462"/>
              <a:gd name="connsiteX17" fmla="*/ 1746058 w 3897869"/>
              <a:gd name="connsiteY17" fmla="*/ 3093574 h 3948462"/>
              <a:gd name="connsiteX18" fmla="*/ 990519 w 3897869"/>
              <a:gd name="connsiteY18" fmla="*/ 2019783 h 3948462"/>
              <a:gd name="connsiteX19" fmla="*/ 1593790 w 3897869"/>
              <a:gd name="connsiteY19" fmla="*/ 967808 h 3948462"/>
              <a:gd name="connsiteX20" fmla="*/ 1746058 w 3897869"/>
              <a:gd name="connsiteY20" fmla="*/ 945992 h 3948462"/>
              <a:gd name="connsiteX21" fmla="*/ 2206475 w 3897869"/>
              <a:gd name="connsiteY21" fmla="*/ 1173924 h 3948462"/>
              <a:gd name="connsiteX22" fmla="*/ 2185910 w 3897869"/>
              <a:gd name="connsiteY22" fmla="*/ 877882 h 3948462"/>
              <a:gd name="connsiteX23" fmla="*/ 2656644 w 3897869"/>
              <a:gd name="connsiteY23" fmla="*/ 803138 h 3948462"/>
              <a:gd name="connsiteX24" fmla="*/ 2828567 w 3897869"/>
              <a:gd name="connsiteY24" fmla="*/ 2099525 h 3948462"/>
              <a:gd name="connsiteX25" fmla="*/ 3312378 w 3897869"/>
              <a:gd name="connsiteY25" fmla="*/ 2041592 h 3948462"/>
              <a:gd name="connsiteX26" fmla="*/ 3289926 w 3897869"/>
              <a:gd name="connsiteY26" fmla="*/ 1346695 h 3948462"/>
              <a:gd name="connsiteX27" fmla="*/ 3290031 w 3897869"/>
              <a:gd name="connsiteY27" fmla="*/ 1346798 h 3948462"/>
              <a:gd name="connsiteX28" fmla="*/ 1700745 w 3897869"/>
              <a:gd name="connsiteY28" fmla="*/ 575031 h 3948462"/>
              <a:gd name="connsiteX29" fmla="*/ 571995 w 3897869"/>
              <a:gd name="connsiteY29" fmla="*/ 2274165 h 3948462"/>
              <a:gd name="connsiteX30" fmla="*/ 2267548 w 3897869"/>
              <a:gd name="connsiteY30" fmla="*/ 3408286 h 3948462"/>
              <a:gd name="connsiteX31" fmla="*/ 3194376 w 3897869"/>
              <a:gd name="connsiteY31" fmla="*/ 3072653 h 3948462"/>
              <a:gd name="connsiteX32" fmla="*/ 3268026 w 3897869"/>
              <a:gd name="connsiteY32" fmla="*/ 3509545 h 3948462"/>
              <a:gd name="connsiteX33" fmla="*/ 2347298 w 3897869"/>
              <a:gd name="connsiteY33" fmla="*/ 3904041 h 3948462"/>
              <a:gd name="connsiteX34" fmla="*/ 42617 w 3897869"/>
              <a:gd name="connsiteY34" fmla="*/ 2380068 h 3948462"/>
              <a:gd name="connsiteX35" fmla="*/ 1594841 w 3897869"/>
              <a:gd name="connsiteY35" fmla="*/ 45653 h 3948462"/>
              <a:gd name="connsiteX0" fmla="*/ 1853384 w 3876965"/>
              <a:gd name="connsiteY0" fmla="*/ 1371624 h 3948462"/>
              <a:gd name="connsiteX1" fmla="*/ 1768767 w 3876965"/>
              <a:gd name="connsiteY1" fmla="*/ 1390324 h 3948462"/>
              <a:gd name="connsiteX2" fmla="*/ 1517577 w 3876965"/>
              <a:gd name="connsiteY2" fmla="*/ 2042010 h 3948462"/>
              <a:gd name="connsiteX3" fmla="*/ 1928990 w 3876965"/>
              <a:gd name="connsiteY3" fmla="*/ 2639747 h 3948462"/>
              <a:gd name="connsiteX4" fmla="*/ 2318674 w 3876965"/>
              <a:gd name="connsiteY4" fmla="*/ 2006358 h 3948462"/>
              <a:gd name="connsiteX5" fmla="*/ 2293344 w 3876965"/>
              <a:gd name="connsiteY5" fmla="*/ 1834228 h 3948462"/>
              <a:gd name="connsiteX6" fmla="*/ 1853384 w 3876965"/>
              <a:gd name="connsiteY6" fmla="*/ 1371624 h 3948462"/>
              <a:gd name="connsiteX7" fmla="*/ 1594841 w 3876965"/>
              <a:gd name="connsiteY7" fmla="*/ 45653 h 3948462"/>
              <a:gd name="connsiteX8" fmla="*/ 3869632 w 3876965"/>
              <a:gd name="connsiteY8" fmla="*/ 1517323 h 3948462"/>
              <a:gd name="connsiteX9" fmla="*/ 3670773 w 3876965"/>
              <a:gd name="connsiteY9" fmla="*/ 2425440 h 3948462"/>
              <a:gd name="connsiteX10" fmla="*/ 3671055 w 3876965"/>
              <a:gd name="connsiteY10" fmla="*/ 2426383 h 3948462"/>
              <a:gd name="connsiteX11" fmla="*/ 3164582 w 3876965"/>
              <a:gd name="connsiteY11" fmla="*/ 2831059 h 3948462"/>
              <a:gd name="connsiteX12" fmla="*/ 3176822 w 3876965"/>
              <a:gd name="connsiteY12" fmla="*/ 2844986 h 3948462"/>
              <a:gd name="connsiteX13" fmla="*/ 3146203 w 3876965"/>
              <a:gd name="connsiteY13" fmla="*/ 2843756 h 3948462"/>
              <a:gd name="connsiteX14" fmla="*/ 3151211 w 3876965"/>
              <a:gd name="connsiteY14" fmla="*/ 2836155 h 3948462"/>
              <a:gd name="connsiteX15" fmla="*/ 2397082 w 3876965"/>
              <a:gd name="connsiteY15" fmla="*/ 2564681 h 3948462"/>
              <a:gd name="connsiteX16" fmla="*/ 2396219 w 3876965"/>
              <a:gd name="connsiteY16" fmla="*/ 2558207 h 3948462"/>
              <a:gd name="connsiteX17" fmla="*/ 1746058 w 3876965"/>
              <a:gd name="connsiteY17" fmla="*/ 3093574 h 3948462"/>
              <a:gd name="connsiteX18" fmla="*/ 990519 w 3876965"/>
              <a:gd name="connsiteY18" fmla="*/ 2019783 h 3948462"/>
              <a:gd name="connsiteX19" fmla="*/ 1593790 w 3876965"/>
              <a:gd name="connsiteY19" fmla="*/ 967808 h 3948462"/>
              <a:gd name="connsiteX20" fmla="*/ 1746058 w 3876965"/>
              <a:gd name="connsiteY20" fmla="*/ 945992 h 3948462"/>
              <a:gd name="connsiteX21" fmla="*/ 2206475 w 3876965"/>
              <a:gd name="connsiteY21" fmla="*/ 1173924 h 3948462"/>
              <a:gd name="connsiteX22" fmla="*/ 2185910 w 3876965"/>
              <a:gd name="connsiteY22" fmla="*/ 877882 h 3948462"/>
              <a:gd name="connsiteX23" fmla="*/ 2656644 w 3876965"/>
              <a:gd name="connsiteY23" fmla="*/ 803138 h 3948462"/>
              <a:gd name="connsiteX24" fmla="*/ 2828567 w 3876965"/>
              <a:gd name="connsiteY24" fmla="*/ 2099525 h 3948462"/>
              <a:gd name="connsiteX25" fmla="*/ 3312378 w 3876965"/>
              <a:gd name="connsiteY25" fmla="*/ 2041592 h 3948462"/>
              <a:gd name="connsiteX26" fmla="*/ 3289926 w 3876965"/>
              <a:gd name="connsiteY26" fmla="*/ 1346695 h 3948462"/>
              <a:gd name="connsiteX27" fmla="*/ 3290031 w 3876965"/>
              <a:gd name="connsiteY27" fmla="*/ 1346798 h 3948462"/>
              <a:gd name="connsiteX28" fmla="*/ 1700745 w 3876965"/>
              <a:gd name="connsiteY28" fmla="*/ 575031 h 3948462"/>
              <a:gd name="connsiteX29" fmla="*/ 571995 w 3876965"/>
              <a:gd name="connsiteY29" fmla="*/ 2274165 h 3948462"/>
              <a:gd name="connsiteX30" fmla="*/ 2267548 w 3876965"/>
              <a:gd name="connsiteY30" fmla="*/ 3408286 h 3948462"/>
              <a:gd name="connsiteX31" fmla="*/ 3194376 w 3876965"/>
              <a:gd name="connsiteY31" fmla="*/ 3072653 h 3948462"/>
              <a:gd name="connsiteX32" fmla="*/ 3268026 w 3876965"/>
              <a:gd name="connsiteY32" fmla="*/ 3509545 h 3948462"/>
              <a:gd name="connsiteX33" fmla="*/ 2347298 w 3876965"/>
              <a:gd name="connsiteY33" fmla="*/ 3904041 h 3948462"/>
              <a:gd name="connsiteX34" fmla="*/ 42617 w 3876965"/>
              <a:gd name="connsiteY34" fmla="*/ 2380068 h 3948462"/>
              <a:gd name="connsiteX35" fmla="*/ 1594841 w 3876965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671055 w 3888568"/>
              <a:gd name="connsiteY10" fmla="*/ 2426383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704679 w 3888568"/>
              <a:gd name="connsiteY10" fmla="*/ 2448797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164582 w 3888568"/>
              <a:gd name="connsiteY10" fmla="*/ 2831059 h 3948462"/>
              <a:gd name="connsiteX11" fmla="*/ 3176822 w 3888568"/>
              <a:gd name="connsiteY11" fmla="*/ 2844986 h 3948462"/>
              <a:gd name="connsiteX12" fmla="*/ 3146203 w 3888568"/>
              <a:gd name="connsiteY12" fmla="*/ 2843756 h 3948462"/>
              <a:gd name="connsiteX13" fmla="*/ 3151211 w 3888568"/>
              <a:gd name="connsiteY13" fmla="*/ 2836155 h 3948462"/>
              <a:gd name="connsiteX14" fmla="*/ 2397082 w 3888568"/>
              <a:gd name="connsiteY14" fmla="*/ 2564681 h 3948462"/>
              <a:gd name="connsiteX15" fmla="*/ 2396219 w 3888568"/>
              <a:gd name="connsiteY15" fmla="*/ 2558207 h 3948462"/>
              <a:gd name="connsiteX16" fmla="*/ 1746058 w 3888568"/>
              <a:gd name="connsiteY16" fmla="*/ 3093574 h 3948462"/>
              <a:gd name="connsiteX17" fmla="*/ 990519 w 3888568"/>
              <a:gd name="connsiteY17" fmla="*/ 2019783 h 3948462"/>
              <a:gd name="connsiteX18" fmla="*/ 1593790 w 3888568"/>
              <a:gd name="connsiteY18" fmla="*/ 967808 h 3948462"/>
              <a:gd name="connsiteX19" fmla="*/ 1746058 w 3888568"/>
              <a:gd name="connsiteY19" fmla="*/ 945992 h 3948462"/>
              <a:gd name="connsiteX20" fmla="*/ 2206475 w 3888568"/>
              <a:gd name="connsiteY20" fmla="*/ 1173924 h 3948462"/>
              <a:gd name="connsiteX21" fmla="*/ 2185910 w 3888568"/>
              <a:gd name="connsiteY21" fmla="*/ 877882 h 3948462"/>
              <a:gd name="connsiteX22" fmla="*/ 2656644 w 3888568"/>
              <a:gd name="connsiteY22" fmla="*/ 803138 h 3948462"/>
              <a:gd name="connsiteX23" fmla="*/ 2828567 w 3888568"/>
              <a:gd name="connsiteY23" fmla="*/ 2099525 h 3948462"/>
              <a:gd name="connsiteX24" fmla="*/ 3362812 w 3888568"/>
              <a:gd name="connsiteY24" fmla="*/ 2002360 h 3948462"/>
              <a:gd name="connsiteX25" fmla="*/ 3289926 w 3888568"/>
              <a:gd name="connsiteY25" fmla="*/ 1346695 h 3948462"/>
              <a:gd name="connsiteX26" fmla="*/ 3290031 w 3888568"/>
              <a:gd name="connsiteY26" fmla="*/ 1346798 h 3948462"/>
              <a:gd name="connsiteX27" fmla="*/ 1700745 w 3888568"/>
              <a:gd name="connsiteY27" fmla="*/ 575031 h 3948462"/>
              <a:gd name="connsiteX28" fmla="*/ 571995 w 3888568"/>
              <a:gd name="connsiteY28" fmla="*/ 2274165 h 3948462"/>
              <a:gd name="connsiteX29" fmla="*/ 2267548 w 3888568"/>
              <a:gd name="connsiteY29" fmla="*/ 3408286 h 3948462"/>
              <a:gd name="connsiteX30" fmla="*/ 3194376 w 3888568"/>
              <a:gd name="connsiteY30" fmla="*/ 3072653 h 3948462"/>
              <a:gd name="connsiteX31" fmla="*/ 3268026 w 3888568"/>
              <a:gd name="connsiteY31" fmla="*/ 3509545 h 3948462"/>
              <a:gd name="connsiteX32" fmla="*/ 2347298 w 3888568"/>
              <a:gd name="connsiteY32" fmla="*/ 3904041 h 3948462"/>
              <a:gd name="connsiteX33" fmla="*/ 42617 w 3888568"/>
              <a:gd name="connsiteY33" fmla="*/ 2380068 h 3948462"/>
              <a:gd name="connsiteX34" fmla="*/ 1594841 w 3888568"/>
              <a:gd name="connsiteY34" fmla="*/ 45653 h 3948462"/>
              <a:gd name="connsiteX0" fmla="*/ 1853384 w 3892469"/>
              <a:gd name="connsiteY0" fmla="*/ 1371624 h 3948462"/>
              <a:gd name="connsiteX1" fmla="*/ 1768767 w 3892469"/>
              <a:gd name="connsiteY1" fmla="*/ 1390324 h 3948462"/>
              <a:gd name="connsiteX2" fmla="*/ 1517577 w 3892469"/>
              <a:gd name="connsiteY2" fmla="*/ 2042010 h 3948462"/>
              <a:gd name="connsiteX3" fmla="*/ 1928990 w 3892469"/>
              <a:gd name="connsiteY3" fmla="*/ 2639747 h 3948462"/>
              <a:gd name="connsiteX4" fmla="*/ 2318674 w 3892469"/>
              <a:gd name="connsiteY4" fmla="*/ 2006358 h 3948462"/>
              <a:gd name="connsiteX5" fmla="*/ 2293344 w 3892469"/>
              <a:gd name="connsiteY5" fmla="*/ 1834228 h 3948462"/>
              <a:gd name="connsiteX6" fmla="*/ 1853384 w 3892469"/>
              <a:gd name="connsiteY6" fmla="*/ 1371624 h 3948462"/>
              <a:gd name="connsiteX7" fmla="*/ 1594841 w 3892469"/>
              <a:gd name="connsiteY7" fmla="*/ 45653 h 3948462"/>
              <a:gd name="connsiteX8" fmla="*/ 3869632 w 3892469"/>
              <a:gd name="connsiteY8" fmla="*/ 1517323 h 3948462"/>
              <a:gd name="connsiteX9" fmla="*/ 3706266 w 3892469"/>
              <a:gd name="connsiteY9" fmla="*/ 2457195 h 3948462"/>
              <a:gd name="connsiteX10" fmla="*/ 3164582 w 3892469"/>
              <a:gd name="connsiteY10" fmla="*/ 2831059 h 3948462"/>
              <a:gd name="connsiteX11" fmla="*/ 3176822 w 3892469"/>
              <a:gd name="connsiteY11" fmla="*/ 2844986 h 3948462"/>
              <a:gd name="connsiteX12" fmla="*/ 3146203 w 3892469"/>
              <a:gd name="connsiteY12" fmla="*/ 2843756 h 3948462"/>
              <a:gd name="connsiteX13" fmla="*/ 3151211 w 3892469"/>
              <a:gd name="connsiteY13" fmla="*/ 2836155 h 3948462"/>
              <a:gd name="connsiteX14" fmla="*/ 2397082 w 3892469"/>
              <a:gd name="connsiteY14" fmla="*/ 2564681 h 3948462"/>
              <a:gd name="connsiteX15" fmla="*/ 2396219 w 3892469"/>
              <a:gd name="connsiteY15" fmla="*/ 2558207 h 3948462"/>
              <a:gd name="connsiteX16" fmla="*/ 1746058 w 3892469"/>
              <a:gd name="connsiteY16" fmla="*/ 3093574 h 3948462"/>
              <a:gd name="connsiteX17" fmla="*/ 990519 w 3892469"/>
              <a:gd name="connsiteY17" fmla="*/ 2019783 h 3948462"/>
              <a:gd name="connsiteX18" fmla="*/ 1593790 w 3892469"/>
              <a:gd name="connsiteY18" fmla="*/ 967808 h 3948462"/>
              <a:gd name="connsiteX19" fmla="*/ 1746058 w 3892469"/>
              <a:gd name="connsiteY19" fmla="*/ 945992 h 3948462"/>
              <a:gd name="connsiteX20" fmla="*/ 2206475 w 3892469"/>
              <a:gd name="connsiteY20" fmla="*/ 1173924 h 3948462"/>
              <a:gd name="connsiteX21" fmla="*/ 2185910 w 3892469"/>
              <a:gd name="connsiteY21" fmla="*/ 877882 h 3948462"/>
              <a:gd name="connsiteX22" fmla="*/ 2656644 w 3892469"/>
              <a:gd name="connsiteY22" fmla="*/ 803138 h 3948462"/>
              <a:gd name="connsiteX23" fmla="*/ 2828567 w 3892469"/>
              <a:gd name="connsiteY23" fmla="*/ 2099525 h 3948462"/>
              <a:gd name="connsiteX24" fmla="*/ 3362812 w 3892469"/>
              <a:gd name="connsiteY24" fmla="*/ 2002360 h 3948462"/>
              <a:gd name="connsiteX25" fmla="*/ 3289926 w 3892469"/>
              <a:gd name="connsiteY25" fmla="*/ 1346695 h 3948462"/>
              <a:gd name="connsiteX26" fmla="*/ 3290031 w 3892469"/>
              <a:gd name="connsiteY26" fmla="*/ 1346798 h 3948462"/>
              <a:gd name="connsiteX27" fmla="*/ 1700745 w 3892469"/>
              <a:gd name="connsiteY27" fmla="*/ 575031 h 3948462"/>
              <a:gd name="connsiteX28" fmla="*/ 571995 w 3892469"/>
              <a:gd name="connsiteY28" fmla="*/ 2274165 h 3948462"/>
              <a:gd name="connsiteX29" fmla="*/ 2267548 w 3892469"/>
              <a:gd name="connsiteY29" fmla="*/ 3408286 h 3948462"/>
              <a:gd name="connsiteX30" fmla="*/ 3194376 w 3892469"/>
              <a:gd name="connsiteY30" fmla="*/ 3072653 h 3948462"/>
              <a:gd name="connsiteX31" fmla="*/ 3268026 w 3892469"/>
              <a:gd name="connsiteY31" fmla="*/ 3509545 h 3948462"/>
              <a:gd name="connsiteX32" fmla="*/ 2347298 w 3892469"/>
              <a:gd name="connsiteY32" fmla="*/ 3904041 h 3948462"/>
              <a:gd name="connsiteX33" fmla="*/ 42617 w 3892469"/>
              <a:gd name="connsiteY33" fmla="*/ 2380068 h 3948462"/>
              <a:gd name="connsiteX34" fmla="*/ 1594841 w 3892469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2397082 w 3890413"/>
              <a:gd name="connsiteY13" fmla="*/ 2564681 h 3948462"/>
              <a:gd name="connsiteX14" fmla="*/ 2396219 w 3890413"/>
              <a:gd name="connsiteY14" fmla="*/ 2558207 h 3948462"/>
              <a:gd name="connsiteX15" fmla="*/ 1746058 w 3890413"/>
              <a:gd name="connsiteY15" fmla="*/ 3093574 h 3948462"/>
              <a:gd name="connsiteX16" fmla="*/ 990519 w 3890413"/>
              <a:gd name="connsiteY16" fmla="*/ 2019783 h 3948462"/>
              <a:gd name="connsiteX17" fmla="*/ 1593790 w 3890413"/>
              <a:gd name="connsiteY17" fmla="*/ 967808 h 3948462"/>
              <a:gd name="connsiteX18" fmla="*/ 1746058 w 3890413"/>
              <a:gd name="connsiteY18" fmla="*/ 945992 h 3948462"/>
              <a:gd name="connsiteX19" fmla="*/ 2206475 w 3890413"/>
              <a:gd name="connsiteY19" fmla="*/ 1173924 h 3948462"/>
              <a:gd name="connsiteX20" fmla="*/ 2185910 w 3890413"/>
              <a:gd name="connsiteY20" fmla="*/ 877882 h 3948462"/>
              <a:gd name="connsiteX21" fmla="*/ 2656644 w 3890413"/>
              <a:gd name="connsiteY21" fmla="*/ 803138 h 3948462"/>
              <a:gd name="connsiteX22" fmla="*/ 2828567 w 3890413"/>
              <a:gd name="connsiteY22" fmla="*/ 2099525 h 3948462"/>
              <a:gd name="connsiteX23" fmla="*/ 3362812 w 3890413"/>
              <a:gd name="connsiteY23" fmla="*/ 2002360 h 3948462"/>
              <a:gd name="connsiteX24" fmla="*/ 3289926 w 3890413"/>
              <a:gd name="connsiteY24" fmla="*/ 1346695 h 3948462"/>
              <a:gd name="connsiteX25" fmla="*/ 3290031 w 3890413"/>
              <a:gd name="connsiteY25" fmla="*/ 1346798 h 3948462"/>
              <a:gd name="connsiteX26" fmla="*/ 1700745 w 3890413"/>
              <a:gd name="connsiteY26" fmla="*/ 575031 h 3948462"/>
              <a:gd name="connsiteX27" fmla="*/ 571995 w 3890413"/>
              <a:gd name="connsiteY27" fmla="*/ 2274165 h 3948462"/>
              <a:gd name="connsiteX28" fmla="*/ 2267548 w 3890413"/>
              <a:gd name="connsiteY28" fmla="*/ 3408286 h 3948462"/>
              <a:gd name="connsiteX29" fmla="*/ 3194376 w 3890413"/>
              <a:gd name="connsiteY29" fmla="*/ 3072653 h 3948462"/>
              <a:gd name="connsiteX30" fmla="*/ 3268026 w 3890413"/>
              <a:gd name="connsiteY30" fmla="*/ 3509545 h 3948462"/>
              <a:gd name="connsiteX31" fmla="*/ 2347298 w 3890413"/>
              <a:gd name="connsiteY31" fmla="*/ 3904041 h 3948462"/>
              <a:gd name="connsiteX32" fmla="*/ 42617 w 3890413"/>
              <a:gd name="connsiteY32" fmla="*/ 2380068 h 3948462"/>
              <a:gd name="connsiteX33" fmla="*/ 1594841 w 3890413"/>
              <a:gd name="connsiteY33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2397082 w 3890413"/>
              <a:gd name="connsiteY12" fmla="*/ 2564681 h 3948462"/>
              <a:gd name="connsiteX13" fmla="*/ 2396219 w 3890413"/>
              <a:gd name="connsiteY13" fmla="*/ 2558207 h 3948462"/>
              <a:gd name="connsiteX14" fmla="*/ 1746058 w 3890413"/>
              <a:gd name="connsiteY14" fmla="*/ 3093574 h 3948462"/>
              <a:gd name="connsiteX15" fmla="*/ 990519 w 3890413"/>
              <a:gd name="connsiteY15" fmla="*/ 2019783 h 3948462"/>
              <a:gd name="connsiteX16" fmla="*/ 1593790 w 3890413"/>
              <a:gd name="connsiteY16" fmla="*/ 967808 h 3948462"/>
              <a:gd name="connsiteX17" fmla="*/ 1746058 w 3890413"/>
              <a:gd name="connsiteY17" fmla="*/ 945992 h 3948462"/>
              <a:gd name="connsiteX18" fmla="*/ 2206475 w 3890413"/>
              <a:gd name="connsiteY18" fmla="*/ 1173924 h 3948462"/>
              <a:gd name="connsiteX19" fmla="*/ 2185910 w 3890413"/>
              <a:gd name="connsiteY19" fmla="*/ 877882 h 3948462"/>
              <a:gd name="connsiteX20" fmla="*/ 2656644 w 3890413"/>
              <a:gd name="connsiteY20" fmla="*/ 803138 h 3948462"/>
              <a:gd name="connsiteX21" fmla="*/ 2828567 w 3890413"/>
              <a:gd name="connsiteY21" fmla="*/ 2099525 h 3948462"/>
              <a:gd name="connsiteX22" fmla="*/ 3362812 w 3890413"/>
              <a:gd name="connsiteY22" fmla="*/ 2002360 h 3948462"/>
              <a:gd name="connsiteX23" fmla="*/ 3289926 w 3890413"/>
              <a:gd name="connsiteY23" fmla="*/ 1346695 h 3948462"/>
              <a:gd name="connsiteX24" fmla="*/ 3290031 w 3890413"/>
              <a:gd name="connsiteY24" fmla="*/ 1346798 h 3948462"/>
              <a:gd name="connsiteX25" fmla="*/ 1700745 w 3890413"/>
              <a:gd name="connsiteY25" fmla="*/ 575031 h 3948462"/>
              <a:gd name="connsiteX26" fmla="*/ 571995 w 3890413"/>
              <a:gd name="connsiteY26" fmla="*/ 2274165 h 3948462"/>
              <a:gd name="connsiteX27" fmla="*/ 2267548 w 3890413"/>
              <a:gd name="connsiteY27" fmla="*/ 3408286 h 3948462"/>
              <a:gd name="connsiteX28" fmla="*/ 3194376 w 3890413"/>
              <a:gd name="connsiteY28" fmla="*/ 3072653 h 3948462"/>
              <a:gd name="connsiteX29" fmla="*/ 3268026 w 3890413"/>
              <a:gd name="connsiteY29" fmla="*/ 3509545 h 3948462"/>
              <a:gd name="connsiteX30" fmla="*/ 2347298 w 3890413"/>
              <a:gd name="connsiteY30" fmla="*/ 3904041 h 3948462"/>
              <a:gd name="connsiteX31" fmla="*/ 42617 w 3890413"/>
              <a:gd name="connsiteY31" fmla="*/ 2380068 h 3948462"/>
              <a:gd name="connsiteX32" fmla="*/ 1594841 w 3890413"/>
              <a:gd name="connsiteY32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2397082 w 3890413"/>
              <a:gd name="connsiteY11" fmla="*/ 2564681 h 3948462"/>
              <a:gd name="connsiteX12" fmla="*/ 2396219 w 3890413"/>
              <a:gd name="connsiteY12" fmla="*/ 2558207 h 3948462"/>
              <a:gd name="connsiteX13" fmla="*/ 1746058 w 3890413"/>
              <a:gd name="connsiteY13" fmla="*/ 3093574 h 3948462"/>
              <a:gd name="connsiteX14" fmla="*/ 990519 w 3890413"/>
              <a:gd name="connsiteY14" fmla="*/ 2019783 h 3948462"/>
              <a:gd name="connsiteX15" fmla="*/ 1593790 w 3890413"/>
              <a:gd name="connsiteY15" fmla="*/ 967808 h 3948462"/>
              <a:gd name="connsiteX16" fmla="*/ 1746058 w 3890413"/>
              <a:gd name="connsiteY16" fmla="*/ 945992 h 3948462"/>
              <a:gd name="connsiteX17" fmla="*/ 2206475 w 3890413"/>
              <a:gd name="connsiteY17" fmla="*/ 1173924 h 3948462"/>
              <a:gd name="connsiteX18" fmla="*/ 2185910 w 3890413"/>
              <a:gd name="connsiteY18" fmla="*/ 877882 h 3948462"/>
              <a:gd name="connsiteX19" fmla="*/ 2656644 w 3890413"/>
              <a:gd name="connsiteY19" fmla="*/ 803138 h 3948462"/>
              <a:gd name="connsiteX20" fmla="*/ 2828567 w 3890413"/>
              <a:gd name="connsiteY20" fmla="*/ 2099525 h 3948462"/>
              <a:gd name="connsiteX21" fmla="*/ 3362812 w 3890413"/>
              <a:gd name="connsiteY21" fmla="*/ 2002360 h 3948462"/>
              <a:gd name="connsiteX22" fmla="*/ 3289926 w 3890413"/>
              <a:gd name="connsiteY22" fmla="*/ 1346695 h 3948462"/>
              <a:gd name="connsiteX23" fmla="*/ 3290031 w 3890413"/>
              <a:gd name="connsiteY23" fmla="*/ 1346798 h 3948462"/>
              <a:gd name="connsiteX24" fmla="*/ 1700745 w 3890413"/>
              <a:gd name="connsiteY24" fmla="*/ 575031 h 3948462"/>
              <a:gd name="connsiteX25" fmla="*/ 571995 w 3890413"/>
              <a:gd name="connsiteY25" fmla="*/ 2274165 h 3948462"/>
              <a:gd name="connsiteX26" fmla="*/ 2267548 w 3890413"/>
              <a:gd name="connsiteY26" fmla="*/ 3408286 h 3948462"/>
              <a:gd name="connsiteX27" fmla="*/ 3194376 w 3890413"/>
              <a:gd name="connsiteY27" fmla="*/ 3072653 h 3948462"/>
              <a:gd name="connsiteX28" fmla="*/ 3268026 w 3890413"/>
              <a:gd name="connsiteY28" fmla="*/ 3509545 h 3948462"/>
              <a:gd name="connsiteX29" fmla="*/ 2347298 w 3890413"/>
              <a:gd name="connsiteY29" fmla="*/ 3904041 h 3948462"/>
              <a:gd name="connsiteX30" fmla="*/ 42617 w 3890413"/>
              <a:gd name="connsiteY30" fmla="*/ 2380068 h 3948462"/>
              <a:gd name="connsiteX31" fmla="*/ 1594841 w 3890413"/>
              <a:gd name="connsiteY31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Rectangle 1">
            <a:extLst>
              <a:ext uri="{FF2B5EF4-FFF2-40B4-BE49-F238E27FC236}">
                <a16:creationId xmlns:a16="http://schemas.microsoft.com/office/drawing/2014/main" id="{37954B35-3941-4F24-87DD-EFA97DECDF15}"/>
              </a:ext>
            </a:extLst>
          </p:cNvPr>
          <p:cNvSpPr>
            <a:spLocks noChangeAspect="1"/>
          </p:cNvSpPr>
          <p:nvPr/>
        </p:nvSpPr>
        <p:spPr>
          <a:xfrm>
            <a:off x="11856534" y="3150657"/>
            <a:ext cx="218502" cy="215273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Freeform 14">
            <a:extLst>
              <a:ext uri="{FF2B5EF4-FFF2-40B4-BE49-F238E27FC236}">
                <a16:creationId xmlns:a16="http://schemas.microsoft.com/office/drawing/2014/main" id="{36F3F041-46CA-419B-88BA-AFB8FCD906F2}"/>
              </a:ext>
            </a:extLst>
          </p:cNvPr>
          <p:cNvSpPr>
            <a:spLocks noChangeAspect="1"/>
          </p:cNvSpPr>
          <p:nvPr/>
        </p:nvSpPr>
        <p:spPr>
          <a:xfrm>
            <a:off x="6529391" y="4701486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Rounded Rectangle 4">
            <a:extLst>
              <a:ext uri="{FF2B5EF4-FFF2-40B4-BE49-F238E27FC236}">
                <a16:creationId xmlns:a16="http://schemas.microsoft.com/office/drawing/2014/main" id="{1EC94602-0104-4A93-99B9-225E69D6CA4F}"/>
              </a:ext>
            </a:extLst>
          </p:cNvPr>
          <p:cNvSpPr>
            <a:spLocks noChangeAspect="1"/>
          </p:cNvSpPr>
          <p:nvPr/>
        </p:nvSpPr>
        <p:spPr>
          <a:xfrm>
            <a:off x="10795528" y="5576177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Rounded Rectangle 9">
            <a:extLst>
              <a:ext uri="{FF2B5EF4-FFF2-40B4-BE49-F238E27FC236}">
                <a16:creationId xmlns:a16="http://schemas.microsoft.com/office/drawing/2014/main" id="{F2D2E281-3827-4570-8E95-1BDDB824F44D}"/>
              </a:ext>
            </a:extLst>
          </p:cNvPr>
          <p:cNvSpPr>
            <a:spLocks/>
          </p:cNvSpPr>
          <p:nvPr/>
        </p:nvSpPr>
        <p:spPr>
          <a:xfrm>
            <a:off x="5588429" y="4119673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Rounded Rectangle 7">
            <a:extLst>
              <a:ext uri="{FF2B5EF4-FFF2-40B4-BE49-F238E27FC236}">
                <a16:creationId xmlns:a16="http://schemas.microsoft.com/office/drawing/2014/main" id="{9B7294CC-56D6-4D69-83AC-BB4E9AC09084}"/>
              </a:ext>
            </a:extLst>
          </p:cNvPr>
          <p:cNvSpPr>
            <a:spLocks noChangeAspect="1"/>
          </p:cNvSpPr>
          <p:nvPr/>
        </p:nvSpPr>
        <p:spPr>
          <a:xfrm>
            <a:off x="10573546" y="184984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Rounded Rectangle 1">
            <a:extLst>
              <a:ext uri="{FF2B5EF4-FFF2-40B4-BE49-F238E27FC236}">
                <a16:creationId xmlns:a16="http://schemas.microsoft.com/office/drawing/2014/main" id="{226CB93D-C414-4603-80FA-37B475FBE646}"/>
              </a:ext>
            </a:extLst>
          </p:cNvPr>
          <p:cNvSpPr/>
          <p:nvPr/>
        </p:nvSpPr>
        <p:spPr>
          <a:xfrm rot="2648398">
            <a:off x="10212893" y="528921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4" name="Freeform 20">
            <a:extLst>
              <a:ext uri="{FF2B5EF4-FFF2-40B4-BE49-F238E27FC236}">
                <a16:creationId xmlns:a16="http://schemas.microsoft.com/office/drawing/2014/main" id="{775FE64C-F807-4583-B285-B6AD012D8E51}"/>
              </a:ext>
            </a:extLst>
          </p:cNvPr>
          <p:cNvSpPr/>
          <p:nvPr/>
        </p:nvSpPr>
        <p:spPr>
          <a:xfrm flipH="1">
            <a:off x="9788764" y="6263762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Donut 6">
            <a:extLst>
              <a:ext uri="{FF2B5EF4-FFF2-40B4-BE49-F238E27FC236}">
                <a16:creationId xmlns:a16="http://schemas.microsoft.com/office/drawing/2014/main" id="{C028CA77-1F10-405A-AD50-7A9CA778F10A}"/>
              </a:ext>
            </a:extLst>
          </p:cNvPr>
          <p:cNvSpPr>
            <a:spLocks noChangeAspect="1"/>
          </p:cNvSpPr>
          <p:nvPr/>
        </p:nvSpPr>
        <p:spPr>
          <a:xfrm>
            <a:off x="11647294" y="4616186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22">
            <a:extLst>
              <a:ext uri="{FF2B5EF4-FFF2-40B4-BE49-F238E27FC236}">
                <a16:creationId xmlns:a16="http://schemas.microsoft.com/office/drawing/2014/main" id="{7362BF65-9D66-4FF5-A2B6-F8A0AE1B58BF}"/>
              </a:ext>
            </a:extLst>
          </p:cNvPr>
          <p:cNvSpPr>
            <a:spLocks noChangeAspect="1"/>
          </p:cNvSpPr>
          <p:nvPr/>
        </p:nvSpPr>
        <p:spPr>
          <a:xfrm rot="8580000">
            <a:off x="8038476" y="6190934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Oval 10">
            <a:extLst>
              <a:ext uri="{FF2B5EF4-FFF2-40B4-BE49-F238E27FC236}">
                <a16:creationId xmlns:a16="http://schemas.microsoft.com/office/drawing/2014/main" id="{960ABB59-33C6-488F-8A15-722A61D0B764}"/>
              </a:ext>
            </a:extLst>
          </p:cNvPr>
          <p:cNvSpPr/>
          <p:nvPr/>
        </p:nvSpPr>
        <p:spPr>
          <a:xfrm>
            <a:off x="11116909" y="3215454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Freeform 23">
            <a:extLst>
              <a:ext uri="{FF2B5EF4-FFF2-40B4-BE49-F238E27FC236}">
                <a16:creationId xmlns:a16="http://schemas.microsoft.com/office/drawing/2014/main" id="{036FD76F-9545-411F-939C-DF41ED863657}"/>
              </a:ext>
            </a:extLst>
          </p:cNvPr>
          <p:cNvSpPr>
            <a:spLocks noChangeAspect="1"/>
          </p:cNvSpPr>
          <p:nvPr/>
        </p:nvSpPr>
        <p:spPr>
          <a:xfrm flipH="1">
            <a:off x="9698960" y="1399804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9" name="Freeform 24">
            <a:extLst>
              <a:ext uri="{FF2B5EF4-FFF2-40B4-BE49-F238E27FC236}">
                <a16:creationId xmlns:a16="http://schemas.microsoft.com/office/drawing/2014/main" id="{31CAAE36-7632-495C-8737-3618542AD762}"/>
              </a:ext>
            </a:extLst>
          </p:cNvPr>
          <p:cNvSpPr/>
          <p:nvPr/>
        </p:nvSpPr>
        <p:spPr>
          <a:xfrm flipH="1">
            <a:off x="7836450" y="11721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id="{9AE21779-FCA2-4689-80E3-511D4A29396B}"/>
              </a:ext>
            </a:extLst>
          </p:cNvPr>
          <p:cNvSpPr>
            <a:spLocks noChangeAspect="1"/>
          </p:cNvSpPr>
          <p:nvPr/>
        </p:nvSpPr>
        <p:spPr>
          <a:xfrm>
            <a:off x="10760211" y="1197143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Down Arrow 1">
            <a:extLst>
              <a:ext uri="{FF2B5EF4-FFF2-40B4-BE49-F238E27FC236}">
                <a16:creationId xmlns:a16="http://schemas.microsoft.com/office/drawing/2014/main" id="{F9487D6C-6343-4CB1-BE87-2FBD700C398D}"/>
              </a:ext>
            </a:extLst>
          </p:cNvPr>
          <p:cNvSpPr>
            <a:spLocks noChangeAspect="1"/>
          </p:cNvSpPr>
          <p:nvPr/>
        </p:nvSpPr>
        <p:spPr>
          <a:xfrm>
            <a:off x="11638276" y="5924881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Rounded Rectangle 1">
            <a:extLst>
              <a:ext uri="{FF2B5EF4-FFF2-40B4-BE49-F238E27FC236}">
                <a16:creationId xmlns:a16="http://schemas.microsoft.com/office/drawing/2014/main" id="{8C211A21-E6DF-4915-A0DB-60DCEFF35347}"/>
              </a:ext>
            </a:extLst>
          </p:cNvPr>
          <p:cNvSpPr>
            <a:spLocks noChangeAspect="1"/>
          </p:cNvSpPr>
          <p:nvPr/>
        </p:nvSpPr>
        <p:spPr>
          <a:xfrm>
            <a:off x="6453645" y="1046903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Down Arrow 1">
            <a:extLst>
              <a:ext uri="{FF2B5EF4-FFF2-40B4-BE49-F238E27FC236}">
                <a16:creationId xmlns:a16="http://schemas.microsoft.com/office/drawing/2014/main" id="{C7833722-2189-45C8-911A-C91231638D1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Trapezoid 1">
            <a:extLst>
              <a:ext uri="{FF2B5EF4-FFF2-40B4-BE49-F238E27FC236}">
                <a16:creationId xmlns:a16="http://schemas.microsoft.com/office/drawing/2014/main" id="{C2958EEC-3E11-4D42-8E2E-C137B89D9EB4}"/>
              </a:ext>
            </a:extLst>
          </p:cNvPr>
          <p:cNvSpPr>
            <a:spLocks noChangeAspect="1"/>
          </p:cNvSpPr>
          <p:nvPr/>
        </p:nvSpPr>
        <p:spPr>
          <a:xfrm rot="10800000">
            <a:off x="6721600" y="6241761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Donut 3">
            <a:extLst>
              <a:ext uri="{FF2B5EF4-FFF2-40B4-BE49-F238E27FC236}">
                <a16:creationId xmlns:a16="http://schemas.microsoft.com/office/drawing/2014/main" id="{BE3C86A4-1102-475A-8BE9-AF5AA5055F1C}"/>
              </a:ext>
            </a:extLst>
          </p:cNvPr>
          <p:cNvSpPr>
            <a:spLocks noChangeAspect="1"/>
          </p:cNvSpPr>
          <p:nvPr/>
        </p:nvSpPr>
        <p:spPr>
          <a:xfrm>
            <a:off x="7436843" y="1065709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Isosceles Triangle 7">
            <a:extLst>
              <a:ext uri="{FF2B5EF4-FFF2-40B4-BE49-F238E27FC236}">
                <a16:creationId xmlns:a16="http://schemas.microsoft.com/office/drawing/2014/main" id="{DEE8C594-B9EB-474F-BBAB-4F5295523C90}"/>
              </a:ext>
            </a:extLst>
          </p:cNvPr>
          <p:cNvSpPr/>
          <p:nvPr/>
        </p:nvSpPr>
        <p:spPr>
          <a:xfrm>
            <a:off x="11576746" y="1051257"/>
            <a:ext cx="352030" cy="245291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DF13730B-BF75-4940-BCD3-5908F4567726}"/>
              </a:ext>
            </a:extLst>
          </p:cNvPr>
          <p:cNvSpPr>
            <a:spLocks noChangeAspect="1"/>
          </p:cNvSpPr>
          <p:nvPr/>
        </p:nvSpPr>
        <p:spPr>
          <a:xfrm rot="10800000">
            <a:off x="5777034" y="1748130"/>
            <a:ext cx="314167" cy="229746"/>
          </a:xfrm>
          <a:custGeom>
            <a:avLst/>
            <a:gdLst/>
            <a:ahLst/>
            <a:cxnLst/>
            <a:rect l="l" t="t" r="r" b="b"/>
            <a:pathLst>
              <a:path w="3741783" h="2736305">
                <a:moveTo>
                  <a:pt x="2292227" y="684001"/>
                </a:moveTo>
                <a:lnTo>
                  <a:pt x="2040227" y="684001"/>
                </a:lnTo>
                <a:lnTo>
                  <a:pt x="2040227" y="1"/>
                </a:lnTo>
                <a:lnTo>
                  <a:pt x="2292227" y="1"/>
                </a:lnTo>
                <a:close/>
                <a:moveTo>
                  <a:pt x="1884182" y="1044001"/>
                </a:moveTo>
                <a:lnTo>
                  <a:pt x="1632182" y="1044001"/>
                </a:lnTo>
                <a:lnTo>
                  <a:pt x="1632182" y="1"/>
                </a:lnTo>
                <a:lnTo>
                  <a:pt x="1884182" y="1"/>
                </a:lnTo>
                <a:close/>
                <a:moveTo>
                  <a:pt x="1476137" y="1476000"/>
                </a:moveTo>
                <a:lnTo>
                  <a:pt x="1224137" y="1476000"/>
                </a:lnTo>
                <a:lnTo>
                  <a:pt x="1224137" y="0"/>
                </a:lnTo>
                <a:lnTo>
                  <a:pt x="1476137" y="0"/>
                </a:lnTo>
                <a:close/>
                <a:moveTo>
                  <a:pt x="1068092" y="1944000"/>
                </a:moveTo>
                <a:lnTo>
                  <a:pt x="816092" y="1944000"/>
                </a:lnTo>
                <a:lnTo>
                  <a:pt x="816092" y="0"/>
                </a:lnTo>
                <a:lnTo>
                  <a:pt x="1068092" y="0"/>
                </a:lnTo>
                <a:close/>
                <a:moveTo>
                  <a:pt x="660047" y="2376000"/>
                </a:moveTo>
                <a:lnTo>
                  <a:pt x="408047" y="2376000"/>
                </a:lnTo>
                <a:lnTo>
                  <a:pt x="408047" y="0"/>
                </a:lnTo>
                <a:lnTo>
                  <a:pt x="660047" y="0"/>
                </a:lnTo>
                <a:close/>
                <a:moveTo>
                  <a:pt x="2448272" y="2484305"/>
                </a:moveTo>
                <a:lnTo>
                  <a:pt x="2448272" y="2072574"/>
                </a:lnTo>
                <a:lnTo>
                  <a:pt x="2036540" y="2484305"/>
                </a:lnTo>
                <a:close/>
                <a:moveTo>
                  <a:pt x="3139352" y="2484305"/>
                </a:moveTo>
                <a:lnTo>
                  <a:pt x="2700272" y="2045225"/>
                </a:lnTo>
                <a:lnTo>
                  <a:pt x="2700272" y="2484305"/>
                </a:lnTo>
                <a:close/>
                <a:moveTo>
                  <a:pt x="252000" y="2736304"/>
                </a:moveTo>
                <a:lnTo>
                  <a:pt x="0" y="2736304"/>
                </a:lnTo>
                <a:lnTo>
                  <a:pt x="0" y="0"/>
                </a:lnTo>
                <a:lnTo>
                  <a:pt x="252000" y="0"/>
                </a:lnTo>
                <a:close/>
                <a:moveTo>
                  <a:pt x="3741783" y="2736305"/>
                </a:moveTo>
                <a:lnTo>
                  <a:pt x="1437783" y="2736305"/>
                </a:lnTo>
                <a:lnTo>
                  <a:pt x="1575142" y="2594187"/>
                </a:lnTo>
                <a:lnTo>
                  <a:pt x="1570358" y="2594105"/>
                </a:lnTo>
                <a:lnTo>
                  <a:pt x="2448272" y="1716192"/>
                </a:lnTo>
                <a:lnTo>
                  <a:pt x="2448272" y="0"/>
                </a:lnTo>
                <a:lnTo>
                  <a:pt x="2700272" y="0"/>
                </a:lnTo>
                <a:lnTo>
                  <a:pt x="2700272" y="1688843"/>
                </a:lnTo>
                <a:lnTo>
                  <a:pt x="3495734" y="2484305"/>
                </a:lnTo>
                <a:lnTo>
                  <a:pt x="3498222" y="2484305"/>
                </a:lnTo>
                <a:lnTo>
                  <a:pt x="3570029" y="2558600"/>
                </a:lnTo>
                <a:lnTo>
                  <a:pt x="3646606" y="2635177"/>
                </a:lnTo>
                <a:lnTo>
                  <a:pt x="3644083" y="2635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F6E466D2-9073-4108-A512-A16F6904B75E}"/>
              </a:ext>
            </a:extLst>
          </p:cNvPr>
          <p:cNvSpPr/>
          <p:nvPr/>
        </p:nvSpPr>
        <p:spPr>
          <a:xfrm>
            <a:off x="10850213" y="4705477"/>
            <a:ext cx="197120" cy="333882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Trapezoid 1">
            <a:extLst>
              <a:ext uri="{FF2B5EF4-FFF2-40B4-BE49-F238E27FC236}">
                <a16:creationId xmlns:a16="http://schemas.microsoft.com/office/drawing/2014/main" id="{90992C0E-6941-4233-8D91-BB89A5198AEE}"/>
              </a:ext>
            </a:extLst>
          </p:cNvPr>
          <p:cNvSpPr>
            <a:spLocks noChangeAspect="1"/>
          </p:cNvSpPr>
          <p:nvPr/>
        </p:nvSpPr>
        <p:spPr>
          <a:xfrm rot="16200000">
            <a:off x="8959002" y="6342293"/>
            <a:ext cx="261250" cy="333888"/>
          </a:xfrm>
          <a:custGeom>
            <a:avLst/>
            <a:gdLst/>
            <a:ahLst/>
            <a:cxnLst/>
            <a:rect l="l" t="t" r="r" b="b"/>
            <a:pathLst>
              <a:path w="3096344" h="3957254">
                <a:moveTo>
                  <a:pt x="2303155" y="2562083"/>
                </a:moveTo>
                <a:cubicBezTo>
                  <a:pt x="2294860" y="2642898"/>
                  <a:pt x="2224074" y="2687262"/>
                  <a:pt x="2097396" y="2747592"/>
                </a:cubicBezTo>
                <a:cubicBezTo>
                  <a:pt x="1554114" y="2964430"/>
                  <a:pt x="1241659" y="2838524"/>
                  <a:pt x="925708" y="2698628"/>
                </a:cubicBezTo>
                <a:cubicBezTo>
                  <a:pt x="788031" y="2620196"/>
                  <a:pt x="779359" y="2552553"/>
                  <a:pt x="802676" y="2486841"/>
                </a:cubicBezTo>
                <a:cubicBezTo>
                  <a:pt x="830656" y="2415864"/>
                  <a:pt x="893202" y="2360310"/>
                  <a:pt x="1013143" y="2416270"/>
                </a:cubicBezTo>
                <a:cubicBezTo>
                  <a:pt x="1170545" y="2548006"/>
                  <a:pt x="1674192" y="2655259"/>
                  <a:pt x="1985479" y="2468731"/>
                </a:cubicBezTo>
                <a:cubicBezTo>
                  <a:pt x="2070698" y="2404936"/>
                  <a:pt x="2244908" y="2354833"/>
                  <a:pt x="2290374" y="2467176"/>
                </a:cubicBezTo>
                <a:cubicBezTo>
                  <a:pt x="2301741" y="2504156"/>
                  <a:pt x="2305920" y="2535145"/>
                  <a:pt x="2303155" y="2562083"/>
                </a:cubicBezTo>
                <a:close/>
                <a:moveTo>
                  <a:pt x="2726739" y="2950726"/>
                </a:moveTo>
                <a:cubicBezTo>
                  <a:pt x="2720900" y="3011707"/>
                  <a:pt x="2665879" y="3065309"/>
                  <a:pt x="2585283" y="3113010"/>
                </a:cubicBezTo>
                <a:cubicBezTo>
                  <a:pt x="1668925" y="3704070"/>
                  <a:pt x="770051" y="3266895"/>
                  <a:pt x="546178" y="3113009"/>
                </a:cubicBezTo>
                <a:cubicBezTo>
                  <a:pt x="447221" y="3057050"/>
                  <a:pt x="353197" y="2977016"/>
                  <a:pt x="423145" y="2853578"/>
                </a:cubicBezTo>
                <a:cubicBezTo>
                  <a:pt x="524778" y="2756169"/>
                  <a:pt x="587939" y="2791662"/>
                  <a:pt x="686074" y="2865624"/>
                </a:cubicBezTo>
                <a:cubicBezTo>
                  <a:pt x="923937" y="2960052"/>
                  <a:pt x="1448589" y="3439198"/>
                  <a:pt x="2469869" y="2848138"/>
                </a:cubicBezTo>
                <a:cubicBezTo>
                  <a:pt x="2586313" y="2764199"/>
                  <a:pt x="2676837" y="2805763"/>
                  <a:pt x="2715310" y="2887232"/>
                </a:cubicBezTo>
                <a:cubicBezTo>
                  <a:pt x="2725167" y="2909253"/>
                  <a:pt x="2728686" y="2930399"/>
                  <a:pt x="2726739" y="2950726"/>
                </a:cubicBezTo>
                <a:close/>
                <a:moveTo>
                  <a:pt x="3093711" y="2040707"/>
                </a:moveTo>
                <a:cubicBezTo>
                  <a:pt x="3095949" y="2075684"/>
                  <a:pt x="3086478" y="2105224"/>
                  <a:pt x="3062635" y="2128042"/>
                </a:cubicBezTo>
                <a:cubicBezTo>
                  <a:pt x="2690927" y="2318991"/>
                  <a:pt x="140121" y="2363291"/>
                  <a:pt x="9151" y="2093065"/>
                </a:cubicBezTo>
                <a:cubicBezTo>
                  <a:pt x="-84117" y="1818207"/>
                  <a:pt x="559700" y="1336681"/>
                  <a:pt x="843186" y="955963"/>
                </a:cubicBezTo>
                <a:lnTo>
                  <a:pt x="843186" y="245096"/>
                </a:lnTo>
                <a:cubicBezTo>
                  <a:pt x="843186" y="109733"/>
                  <a:pt x="952919" y="0"/>
                  <a:pt x="1088282" y="0"/>
                </a:cubicBezTo>
                <a:lnTo>
                  <a:pt x="2005744" y="0"/>
                </a:lnTo>
                <a:cubicBezTo>
                  <a:pt x="2141107" y="0"/>
                  <a:pt x="2250840" y="109733"/>
                  <a:pt x="2250840" y="245096"/>
                </a:cubicBezTo>
                <a:lnTo>
                  <a:pt x="2250840" y="957370"/>
                </a:lnTo>
                <a:lnTo>
                  <a:pt x="2247193" y="957370"/>
                </a:lnTo>
                <a:cubicBezTo>
                  <a:pt x="2500413" y="1294786"/>
                  <a:pt x="3078205" y="1798313"/>
                  <a:pt x="3093711" y="2040707"/>
                </a:cubicBezTo>
                <a:close/>
                <a:moveTo>
                  <a:pt x="3096118" y="3321224"/>
                </a:moveTo>
                <a:cubicBezTo>
                  <a:pt x="3092028" y="3392423"/>
                  <a:pt x="3032853" y="3458705"/>
                  <a:pt x="2954006" y="3499411"/>
                </a:cubicBezTo>
                <a:cubicBezTo>
                  <a:pt x="1961466" y="4219876"/>
                  <a:pt x="909473" y="3989047"/>
                  <a:pt x="175741" y="3499411"/>
                </a:cubicBezTo>
                <a:cubicBezTo>
                  <a:pt x="83780" y="3457442"/>
                  <a:pt x="-17239" y="3321453"/>
                  <a:pt x="52710" y="3218998"/>
                </a:cubicBezTo>
                <a:cubicBezTo>
                  <a:pt x="147347" y="3133248"/>
                  <a:pt x="266467" y="3197881"/>
                  <a:pt x="333124" y="3259021"/>
                </a:cubicBezTo>
                <a:cubicBezTo>
                  <a:pt x="475794" y="3349955"/>
                  <a:pt x="1520795" y="4154355"/>
                  <a:pt x="2835094" y="3217052"/>
                </a:cubicBezTo>
                <a:cubicBezTo>
                  <a:pt x="2941046" y="3126120"/>
                  <a:pt x="3038567" y="3185169"/>
                  <a:pt x="3080535" y="3249151"/>
                </a:cubicBezTo>
                <a:cubicBezTo>
                  <a:pt x="3092725" y="3273212"/>
                  <a:pt x="3097482" y="3297491"/>
                  <a:pt x="3096118" y="332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rapezoid 1">
            <a:extLst>
              <a:ext uri="{FF2B5EF4-FFF2-40B4-BE49-F238E27FC236}">
                <a16:creationId xmlns:a16="http://schemas.microsoft.com/office/drawing/2014/main" id="{40080A4A-51C0-4C1B-B99D-A10240607FEE}"/>
              </a:ext>
            </a:extLst>
          </p:cNvPr>
          <p:cNvSpPr/>
          <p:nvPr/>
        </p:nvSpPr>
        <p:spPr>
          <a:xfrm rot="5400000">
            <a:off x="5978637" y="5533132"/>
            <a:ext cx="387261" cy="204220"/>
          </a:xfrm>
          <a:custGeom>
            <a:avLst/>
            <a:gdLst/>
            <a:ahLst/>
            <a:cxnLst/>
            <a:rect l="l" t="t" r="r" b="b"/>
            <a:pathLst>
              <a:path w="3960000" h="2088291">
                <a:moveTo>
                  <a:pt x="2426682" y="911061"/>
                </a:moveTo>
                <a:lnTo>
                  <a:pt x="3005912" y="911061"/>
                </a:lnTo>
                <a:lnTo>
                  <a:pt x="2716709" y="558736"/>
                </a:lnTo>
                <a:close/>
                <a:moveTo>
                  <a:pt x="944878" y="911061"/>
                </a:moveTo>
                <a:lnTo>
                  <a:pt x="1492078" y="911061"/>
                </a:lnTo>
                <a:lnTo>
                  <a:pt x="1207362" y="574352"/>
                </a:lnTo>
                <a:close/>
                <a:moveTo>
                  <a:pt x="0" y="1355144"/>
                </a:moveTo>
                <a:lnTo>
                  <a:pt x="367927" y="911061"/>
                </a:lnTo>
                <a:lnTo>
                  <a:pt x="375890" y="911061"/>
                </a:lnTo>
                <a:cubicBezTo>
                  <a:pt x="569459" y="662755"/>
                  <a:pt x="763029" y="414450"/>
                  <a:pt x="956598" y="166145"/>
                </a:cubicBezTo>
                <a:cubicBezTo>
                  <a:pt x="971292" y="147296"/>
                  <a:pt x="988397" y="131432"/>
                  <a:pt x="1007748" y="119547"/>
                </a:cubicBezTo>
                <a:cubicBezTo>
                  <a:pt x="1020414" y="94872"/>
                  <a:pt x="1038217" y="72400"/>
                  <a:pt x="1060687" y="53399"/>
                </a:cubicBezTo>
                <a:lnTo>
                  <a:pt x="1060687" y="53401"/>
                </a:lnTo>
                <a:cubicBezTo>
                  <a:pt x="1155310" y="-26611"/>
                  <a:pt x="1296880" y="-14766"/>
                  <a:pt x="1376892" y="79857"/>
                </a:cubicBezTo>
                <a:lnTo>
                  <a:pt x="1961028" y="770663"/>
                </a:lnTo>
                <a:cubicBezTo>
                  <a:pt x="2150053" y="541035"/>
                  <a:pt x="2339079" y="311407"/>
                  <a:pt x="2528104" y="81778"/>
                </a:cubicBezTo>
                <a:cubicBezTo>
                  <a:pt x="2606859" y="-13893"/>
                  <a:pt x="2748261" y="-27607"/>
                  <a:pt x="2843933" y="51148"/>
                </a:cubicBezTo>
                <a:lnTo>
                  <a:pt x="2843931" y="51148"/>
                </a:lnTo>
                <a:lnTo>
                  <a:pt x="2857540" y="64861"/>
                </a:lnTo>
                <a:cubicBezTo>
                  <a:pt x="2890350" y="77598"/>
                  <a:pt x="2920006" y="99132"/>
                  <a:pt x="2943877" y="128212"/>
                </a:cubicBezTo>
                <a:lnTo>
                  <a:pt x="3576146" y="898480"/>
                </a:lnTo>
                <a:lnTo>
                  <a:pt x="3584513" y="911061"/>
                </a:lnTo>
                <a:lnTo>
                  <a:pt x="3592073" y="911061"/>
                </a:lnTo>
                <a:lnTo>
                  <a:pt x="3960000" y="1355144"/>
                </a:lnTo>
                <a:lnTo>
                  <a:pt x="2455256" y="1355144"/>
                </a:lnTo>
                <a:lnTo>
                  <a:pt x="2748064" y="1701423"/>
                </a:lnTo>
                <a:cubicBezTo>
                  <a:pt x="2828076" y="1796046"/>
                  <a:pt x="2816231" y="1937616"/>
                  <a:pt x="2721608" y="2017628"/>
                </a:cubicBezTo>
                <a:cubicBezTo>
                  <a:pt x="2626985" y="2097640"/>
                  <a:pt x="2485415" y="2085795"/>
                  <a:pt x="2405403" y="1991172"/>
                </a:cubicBezTo>
                <a:lnTo>
                  <a:pt x="1965654" y="1471119"/>
                </a:lnTo>
                <a:lnTo>
                  <a:pt x="1524929" y="2006513"/>
                </a:lnTo>
                <a:cubicBezTo>
                  <a:pt x="1446174" y="2102184"/>
                  <a:pt x="1304772" y="2115898"/>
                  <a:pt x="1209101" y="2037143"/>
                </a:cubicBezTo>
                <a:cubicBezTo>
                  <a:pt x="1113429" y="1958388"/>
                  <a:pt x="1099715" y="1816987"/>
                  <a:pt x="1178470" y="1721315"/>
                </a:cubicBezTo>
                <a:lnTo>
                  <a:pt x="1479895" y="1355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Rounded Rectangle 51">
            <a:extLst>
              <a:ext uri="{FF2B5EF4-FFF2-40B4-BE49-F238E27FC236}">
                <a16:creationId xmlns:a16="http://schemas.microsoft.com/office/drawing/2014/main" id="{627C8DA5-6EA7-42A6-84ED-F544801154F4}"/>
              </a:ext>
            </a:extLst>
          </p:cNvPr>
          <p:cNvSpPr/>
          <p:nvPr/>
        </p:nvSpPr>
        <p:spPr>
          <a:xfrm rot="16200000" flipH="1">
            <a:off x="8689536" y="3194134"/>
            <a:ext cx="869166" cy="81854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4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84C354-35A4-424B-A456-F6CBEB5280FF}"/>
              </a:ext>
            </a:extLst>
          </p:cNvPr>
          <p:cNvGrpSpPr/>
          <p:nvPr/>
        </p:nvGrpSpPr>
        <p:grpSpPr>
          <a:xfrm>
            <a:off x="2905340" y="223896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9376FDE-06E7-47D8-8709-FD129D2CA1A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4BB351-08DD-4E3A-BE33-D7E09FAF4F1A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600FE2-0D9B-45F6-A54D-3DC7445E0095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CF773B-C434-4452-AEFC-703330F863C2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61BD3-0991-4617-8584-4B544FFBE95C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0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F21796-DC4D-4E03-B6BF-EB150C5CE987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4EF2B-F164-4B08-8FF8-677193DD53BC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455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B8857-5C9F-483F-BD33-97AF8CE286C9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864340-3AC1-43E4-942E-34FEDC6E45A1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F3BD7-7B88-462D-A1E7-B70553E5A418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02391F-0783-4C3E-8541-C215F30E7C1A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34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BB41D-9C1B-475E-8436-D8FCBF9FE928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42665-5437-4929-AB8B-5EBD88078FDD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sz="27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335C39-32F5-41B3-8261-844CCC105766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5D4D32-8099-47A1-80AA-D76A277E1D80}"/>
              </a:ext>
            </a:extLst>
          </p:cNvPr>
          <p:cNvSpPr txBox="1"/>
          <p:nvPr/>
        </p:nvSpPr>
        <p:spPr>
          <a:xfrm>
            <a:off x="7701531" y="5075847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485A6-4173-4356-B603-7ADE25FE19FC}"/>
              </a:ext>
            </a:extLst>
          </p:cNvPr>
          <p:cNvSpPr/>
          <p:nvPr/>
        </p:nvSpPr>
        <p:spPr>
          <a:xfrm>
            <a:off x="7816972" y="4708826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FF1176-F04D-4923-9C16-51E2171585B8}"/>
              </a:ext>
            </a:extLst>
          </p:cNvPr>
          <p:cNvSpPr txBox="1"/>
          <p:nvPr/>
        </p:nvSpPr>
        <p:spPr>
          <a:xfrm>
            <a:off x="1099226" y="5302662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4AA1A-749C-4F18-B4DC-24B3387B3DEF}"/>
              </a:ext>
            </a:extLst>
          </p:cNvPr>
          <p:cNvSpPr/>
          <p:nvPr/>
        </p:nvSpPr>
        <p:spPr>
          <a:xfrm>
            <a:off x="3202243" y="4929847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DEF88-9DCF-486C-8C11-239439C56A05}"/>
              </a:ext>
            </a:extLst>
          </p:cNvPr>
          <p:cNvSpPr txBox="1"/>
          <p:nvPr/>
        </p:nvSpPr>
        <p:spPr>
          <a:xfrm>
            <a:off x="1595338" y="1723385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AC05-037A-478D-8DDD-30ECF718F808}"/>
              </a:ext>
            </a:extLst>
          </p:cNvPr>
          <p:cNvSpPr/>
          <p:nvPr/>
        </p:nvSpPr>
        <p:spPr>
          <a:xfrm>
            <a:off x="4297314" y="2391308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7374470" y="1817576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E1689-7F24-46B9-9107-F97D720302DD}"/>
              </a:ext>
            </a:extLst>
          </p:cNvPr>
          <p:cNvSpPr/>
          <p:nvPr/>
        </p:nvSpPr>
        <p:spPr>
          <a:xfrm>
            <a:off x="7014429" y="1868386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75490" y="3648908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1FFBE5-AD1C-435B-8DE6-E8BB6650D156}"/>
              </a:ext>
            </a:extLst>
          </p:cNvPr>
          <p:cNvSpPr/>
          <p:nvPr/>
        </p:nvSpPr>
        <p:spPr>
          <a:xfrm>
            <a:off x="2377081" y="3270909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9322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895854"/>
            <a:ext cx="5094283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80455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47">
            <a:extLst>
              <a:ext uri="{FF2B5EF4-FFF2-40B4-BE49-F238E27FC236}">
                <a16:creationId xmlns:a16="http://schemas.microsoft.com/office/drawing/2014/main" id="{0E29DB7E-9EAF-40ED-A715-16251C5AEA0E}"/>
              </a:ext>
            </a:extLst>
          </p:cNvPr>
          <p:cNvSpPr/>
          <p:nvPr/>
        </p:nvSpPr>
        <p:spPr>
          <a:xfrm>
            <a:off x="10616153" y="181216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75%</a:t>
            </a: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2999609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2999609"/>
            <a:ext cx="3640686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3383941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023645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56">
            <a:extLst>
              <a:ext uri="{FF2B5EF4-FFF2-40B4-BE49-F238E27FC236}">
                <a16:creationId xmlns:a16="http://schemas.microsoft.com/office/drawing/2014/main" id="{19842BF1-CF54-4036-86F9-4068AA76FBFF}"/>
              </a:ext>
            </a:extLst>
          </p:cNvPr>
          <p:cNvSpPr/>
          <p:nvPr/>
        </p:nvSpPr>
        <p:spPr>
          <a:xfrm>
            <a:off x="10616153" y="291592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6498D84D-3788-44B6-8E48-7DE2207533D1}"/>
              </a:ext>
            </a:extLst>
          </p:cNvPr>
          <p:cNvSpPr/>
          <p:nvPr/>
        </p:nvSpPr>
        <p:spPr>
          <a:xfrm>
            <a:off x="2711476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96000">
                <a:schemeClr val="accent3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3EA1D5CB-66EA-4509-A549-B1E9390EC808}"/>
              </a:ext>
            </a:extLst>
          </p:cNvPr>
          <p:cNvSpPr/>
          <p:nvPr/>
        </p:nvSpPr>
        <p:spPr>
          <a:xfrm>
            <a:off x="2711475" y="4103364"/>
            <a:ext cx="6306065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41">
            <a:extLst>
              <a:ext uri="{FF2B5EF4-FFF2-40B4-BE49-F238E27FC236}">
                <a16:creationId xmlns:a16="http://schemas.microsoft.com/office/drawing/2014/main" id="{4FABDC93-022C-49F1-8C09-659305C27015}"/>
              </a:ext>
            </a:extLst>
          </p:cNvPr>
          <p:cNvSpPr/>
          <p:nvPr/>
        </p:nvSpPr>
        <p:spPr>
          <a:xfrm>
            <a:off x="2953177" y="4487427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25" name="직사각형 45">
            <a:extLst>
              <a:ext uri="{FF2B5EF4-FFF2-40B4-BE49-F238E27FC236}">
                <a16:creationId xmlns:a16="http://schemas.microsoft.com/office/drawing/2014/main" id="{21ED1FEC-45D9-4537-A6BA-2451227344F7}"/>
              </a:ext>
            </a:extLst>
          </p:cNvPr>
          <p:cNvSpPr/>
          <p:nvPr/>
        </p:nvSpPr>
        <p:spPr>
          <a:xfrm>
            <a:off x="2953177" y="412740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직사각형 57">
            <a:extLst>
              <a:ext uri="{FF2B5EF4-FFF2-40B4-BE49-F238E27FC236}">
                <a16:creationId xmlns:a16="http://schemas.microsoft.com/office/drawing/2014/main" id="{29C2DFE5-52FF-4809-8349-435F655A399C}"/>
              </a:ext>
            </a:extLst>
          </p:cNvPr>
          <p:cNvSpPr/>
          <p:nvPr/>
        </p:nvSpPr>
        <p:spPr>
          <a:xfrm>
            <a:off x="10616153" y="401967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92%</a:t>
            </a: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B2E22E42-259D-4A6D-926B-883B5E22EE2D}"/>
              </a:ext>
            </a:extLst>
          </p:cNvPr>
          <p:cNvSpPr/>
          <p:nvPr/>
        </p:nvSpPr>
        <p:spPr>
          <a:xfrm>
            <a:off x="2711476" y="5207120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96000">
                <a:schemeClr val="accent4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CA228658-5D3B-42A5-ADFE-8C9A30BF5C51}"/>
              </a:ext>
            </a:extLst>
          </p:cNvPr>
          <p:cNvSpPr/>
          <p:nvPr/>
        </p:nvSpPr>
        <p:spPr>
          <a:xfrm>
            <a:off x="2711477" y="5207120"/>
            <a:ext cx="4321622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6000">
                <a:schemeClr val="accent4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42">
            <a:extLst>
              <a:ext uri="{FF2B5EF4-FFF2-40B4-BE49-F238E27FC236}">
                <a16:creationId xmlns:a16="http://schemas.microsoft.com/office/drawing/2014/main" id="{D35FCD5E-CC49-4C28-BD23-1DFCC2C03089}"/>
              </a:ext>
            </a:extLst>
          </p:cNvPr>
          <p:cNvSpPr/>
          <p:nvPr/>
        </p:nvSpPr>
        <p:spPr>
          <a:xfrm>
            <a:off x="2953177" y="5590912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30" name="직사각형 46">
            <a:extLst>
              <a:ext uri="{FF2B5EF4-FFF2-40B4-BE49-F238E27FC236}">
                <a16:creationId xmlns:a16="http://schemas.microsoft.com/office/drawing/2014/main" id="{FCBDFAD8-ECDB-4B44-9013-BC49AB85619E}"/>
              </a:ext>
            </a:extLst>
          </p:cNvPr>
          <p:cNvSpPr/>
          <p:nvPr/>
        </p:nvSpPr>
        <p:spPr>
          <a:xfrm>
            <a:off x="2953177" y="523115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직사각형 58">
            <a:extLst>
              <a:ext uri="{FF2B5EF4-FFF2-40B4-BE49-F238E27FC236}">
                <a16:creationId xmlns:a16="http://schemas.microsoft.com/office/drawing/2014/main" id="{080602E0-1A15-4C73-8B4A-AC7324C82A8B}"/>
              </a:ext>
            </a:extLst>
          </p:cNvPr>
          <p:cNvSpPr/>
          <p:nvPr/>
        </p:nvSpPr>
        <p:spPr>
          <a:xfrm>
            <a:off x="10616153" y="5123434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65%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57434D-A551-43A2-8628-A49254B089C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02F195-B2C8-43DC-B4CF-7C618B8BEBC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C3E617-084F-4825-9AE8-2120B5857C09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7412DC-BBD7-44A6-AC8A-2768098AC81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2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C95EFAE-D6F8-4193-AFE2-83F1B87C5CE8}"/>
              </a:ext>
            </a:extLst>
          </p:cNvPr>
          <p:cNvSpPr/>
          <p:nvPr/>
        </p:nvSpPr>
        <p:spPr>
          <a:xfrm>
            <a:off x="4864396" y="2060088"/>
            <a:ext cx="1943613" cy="3941997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66E6D-7FE3-40B6-965D-3C92BFD85289}"/>
              </a:ext>
            </a:extLst>
          </p:cNvPr>
          <p:cNvSpPr txBox="1"/>
          <p:nvPr/>
        </p:nvSpPr>
        <p:spPr>
          <a:xfrm>
            <a:off x="912249" y="1724787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CF2F53E-4660-469C-99B5-3F4F08A36376}"/>
              </a:ext>
            </a:extLst>
          </p:cNvPr>
          <p:cNvSpPr txBox="1">
            <a:spLocks/>
          </p:cNvSpPr>
          <p:nvPr/>
        </p:nvSpPr>
        <p:spPr>
          <a:xfrm>
            <a:off x="912248" y="2106396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1270-435E-406A-A145-18394500858E}"/>
              </a:ext>
            </a:extLst>
          </p:cNvPr>
          <p:cNvSpPr txBox="1"/>
          <p:nvPr/>
        </p:nvSpPr>
        <p:spPr>
          <a:xfrm>
            <a:off x="912249" y="2620239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66CFF3-47D9-4CB6-9D79-DCDEA6A9E639}"/>
              </a:ext>
            </a:extLst>
          </p:cNvPr>
          <p:cNvSpPr txBox="1">
            <a:spLocks/>
          </p:cNvSpPr>
          <p:nvPr/>
        </p:nvSpPr>
        <p:spPr>
          <a:xfrm>
            <a:off x="912248" y="3013331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7C579-B3F7-43D7-8E22-7E1D7FF0C642}"/>
              </a:ext>
            </a:extLst>
          </p:cNvPr>
          <p:cNvSpPr txBox="1"/>
          <p:nvPr/>
        </p:nvSpPr>
        <p:spPr>
          <a:xfrm>
            <a:off x="912249" y="3527174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FAF1CCE-270D-430E-880B-FB756B9EB4E7}"/>
              </a:ext>
            </a:extLst>
          </p:cNvPr>
          <p:cNvSpPr txBox="1">
            <a:spLocks/>
          </p:cNvSpPr>
          <p:nvPr/>
        </p:nvSpPr>
        <p:spPr>
          <a:xfrm>
            <a:off x="912248" y="3915848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30AD2-3121-473D-92B6-8EE221309AC8}"/>
              </a:ext>
            </a:extLst>
          </p:cNvPr>
          <p:cNvSpPr txBox="1"/>
          <p:nvPr/>
        </p:nvSpPr>
        <p:spPr>
          <a:xfrm>
            <a:off x="912249" y="5311435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E929CC2-5F9B-4AF9-A631-6B11DF3B265E}"/>
              </a:ext>
            </a:extLst>
          </p:cNvPr>
          <p:cNvSpPr txBox="1">
            <a:spLocks/>
          </p:cNvSpPr>
          <p:nvPr/>
        </p:nvSpPr>
        <p:spPr>
          <a:xfrm>
            <a:off x="912248" y="5698772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59F6A-EC1A-4ED2-9129-059CBED0D313}"/>
              </a:ext>
            </a:extLst>
          </p:cNvPr>
          <p:cNvSpPr txBox="1"/>
          <p:nvPr/>
        </p:nvSpPr>
        <p:spPr>
          <a:xfrm>
            <a:off x="912249" y="4429689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41E077-F8F7-44E2-AEE1-A13E229F65D3}"/>
              </a:ext>
            </a:extLst>
          </p:cNvPr>
          <p:cNvSpPr txBox="1">
            <a:spLocks/>
          </p:cNvSpPr>
          <p:nvPr/>
        </p:nvSpPr>
        <p:spPr>
          <a:xfrm>
            <a:off x="912248" y="4797593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그룹 9">
            <a:extLst>
              <a:ext uri="{FF2B5EF4-FFF2-40B4-BE49-F238E27FC236}">
                <a16:creationId xmlns:a16="http://schemas.microsoft.com/office/drawing/2014/main" id="{EF29D6EE-50B0-47EF-8F5D-F16A6DE87453}"/>
              </a:ext>
            </a:extLst>
          </p:cNvPr>
          <p:cNvGrpSpPr/>
          <p:nvPr/>
        </p:nvGrpSpPr>
        <p:grpSpPr>
          <a:xfrm>
            <a:off x="7015978" y="1336377"/>
            <a:ext cx="5176027" cy="5521626"/>
            <a:chOff x="7015974" y="1248508"/>
            <a:chExt cx="5176027" cy="5670856"/>
          </a:xfrm>
        </p:grpSpPr>
        <p:grpSp>
          <p:nvGrpSpPr>
            <p:cNvPr id="15" name="그룹 7">
              <a:extLst>
                <a:ext uri="{FF2B5EF4-FFF2-40B4-BE49-F238E27FC236}">
                  <a16:creationId xmlns:a16="http://schemas.microsoft.com/office/drawing/2014/main" id="{56750D02-46DC-405F-AEC0-F7BFFB346AF1}"/>
                </a:ext>
              </a:extLst>
            </p:cNvPr>
            <p:cNvGrpSpPr/>
            <p:nvPr/>
          </p:nvGrpSpPr>
          <p:grpSpPr>
            <a:xfrm>
              <a:off x="9425131" y="1248508"/>
              <a:ext cx="2766870" cy="5670856"/>
              <a:chOff x="9425131" y="1248508"/>
              <a:chExt cx="2766870" cy="5670856"/>
            </a:xfrm>
          </p:grpSpPr>
          <p:sp>
            <p:nvSpPr>
              <p:cNvPr id="22" name="직사각형 2">
                <a:extLst>
                  <a:ext uri="{FF2B5EF4-FFF2-40B4-BE49-F238E27FC236}">
                    <a16:creationId xmlns:a16="http://schemas.microsoft.com/office/drawing/2014/main" id="{EE32D192-6E1B-4E4A-A0D5-B2D24C539222}"/>
                  </a:ext>
                </a:extLst>
              </p:cNvPr>
              <p:cNvSpPr/>
              <p:nvPr/>
            </p:nvSpPr>
            <p:spPr>
              <a:xfrm>
                <a:off x="9425131" y="1248508"/>
                <a:ext cx="2766870" cy="113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직사각형 58">
                <a:extLst>
                  <a:ext uri="{FF2B5EF4-FFF2-40B4-BE49-F238E27FC236}">
                    <a16:creationId xmlns:a16="http://schemas.microsoft.com/office/drawing/2014/main" id="{9C21F811-6B23-4C95-8DCB-1CAC135324DC}"/>
                  </a:ext>
                </a:extLst>
              </p:cNvPr>
              <p:cNvSpPr/>
              <p:nvPr/>
            </p:nvSpPr>
            <p:spPr>
              <a:xfrm>
                <a:off x="9425131" y="2382722"/>
                <a:ext cx="2766870" cy="113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직사각형 59">
                <a:extLst>
                  <a:ext uri="{FF2B5EF4-FFF2-40B4-BE49-F238E27FC236}">
                    <a16:creationId xmlns:a16="http://schemas.microsoft.com/office/drawing/2014/main" id="{2ABB303B-FC78-49C8-8089-48853DC54CD4}"/>
                  </a:ext>
                </a:extLst>
              </p:cNvPr>
              <p:cNvSpPr/>
              <p:nvPr/>
            </p:nvSpPr>
            <p:spPr>
              <a:xfrm>
                <a:off x="9425131" y="3516935"/>
                <a:ext cx="2766870" cy="113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직사각형 60">
                <a:extLst>
                  <a:ext uri="{FF2B5EF4-FFF2-40B4-BE49-F238E27FC236}">
                    <a16:creationId xmlns:a16="http://schemas.microsoft.com/office/drawing/2014/main" id="{502912CE-D83A-42AC-92A8-65AB4B569686}"/>
                  </a:ext>
                </a:extLst>
              </p:cNvPr>
              <p:cNvSpPr/>
              <p:nvPr/>
            </p:nvSpPr>
            <p:spPr>
              <a:xfrm>
                <a:off x="9425131" y="4651149"/>
                <a:ext cx="2766870" cy="113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직사각형 61">
                <a:extLst>
                  <a:ext uri="{FF2B5EF4-FFF2-40B4-BE49-F238E27FC236}">
                    <a16:creationId xmlns:a16="http://schemas.microsoft.com/office/drawing/2014/main" id="{3FD21500-775A-4DA0-AF71-8D54A2FDBC37}"/>
                  </a:ext>
                </a:extLst>
              </p:cNvPr>
              <p:cNvSpPr/>
              <p:nvPr/>
            </p:nvSpPr>
            <p:spPr>
              <a:xfrm>
                <a:off x="9425131" y="5785364"/>
                <a:ext cx="2766870" cy="113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" name="그룹 8">
              <a:extLst>
                <a:ext uri="{FF2B5EF4-FFF2-40B4-BE49-F238E27FC236}">
                  <a16:creationId xmlns:a16="http://schemas.microsoft.com/office/drawing/2014/main" id="{4830E1D3-0F3A-46E0-8516-882827F05900}"/>
                </a:ext>
              </a:extLst>
            </p:cNvPr>
            <p:cNvGrpSpPr/>
            <p:nvPr/>
          </p:nvGrpSpPr>
          <p:grpSpPr>
            <a:xfrm>
              <a:off x="7015974" y="1248508"/>
              <a:ext cx="2409157" cy="5670856"/>
              <a:chOff x="7015974" y="1248508"/>
              <a:chExt cx="2409157" cy="5670856"/>
            </a:xfrm>
          </p:grpSpPr>
          <p:sp>
            <p:nvSpPr>
              <p:cNvPr id="17" name="자유형: 도형 70">
                <a:extLst>
                  <a:ext uri="{FF2B5EF4-FFF2-40B4-BE49-F238E27FC236}">
                    <a16:creationId xmlns:a16="http://schemas.microsoft.com/office/drawing/2014/main" id="{4984A9F0-3233-4AE9-8899-6B9A1E60E79B}"/>
                  </a:ext>
                </a:extLst>
              </p:cNvPr>
              <p:cNvSpPr/>
              <p:nvPr/>
            </p:nvSpPr>
            <p:spPr>
              <a:xfrm>
                <a:off x="7642806" y="1248508"/>
                <a:ext cx="1782324" cy="1135420"/>
              </a:xfrm>
              <a:custGeom>
                <a:avLst/>
                <a:gdLst>
                  <a:gd name="connsiteX0" fmla="*/ 1582480 w 1782324"/>
                  <a:gd name="connsiteY0" fmla="*/ 0 h 1135420"/>
                  <a:gd name="connsiteX1" fmla="*/ 1782324 w 1782324"/>
                  <a:gd name="connsiteY1" fmla="*/ 0 h 1135420"/>
                  <a:gd name="connsiteX2" fmla="*/ 1782324 w 1782324"/>
                  <a:gd name="connsiteY2" fmla="*/ 1135420 h 1135420"/>
                  <a:gd name="connsiteX3" fmla="*/ 0 w 1782324"/>
                  <a:gd name="connsiteY3" fmla="*/ 1135420 h 1135420"/>
                  <a:gd name="connsiteX4" fmla="*/ 1394915 w 1782324"/>
                  <a:gd name="connsiteY4" fmla="*/ 19328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324" h="1135420">
                    <a:moveTo>
                      <a:pt x="1582480" y="0"/>
                    </a:moveTo>
                    <a:lnTo>
                      <a:pt x="1782324" y="0"/>
                    </a:lnTo>
                    <a:lnTo>
                      <a:pt x="1782324" y="1135420"/>
                    </a:lnTo>
                    <a:lnTo>
                      <a:pt x="0" y="1135420"/>
                    </a:lnTo>
                    <a:cubicBezTo>
                      <a:pt x="204706" y="584155"/>
                      <a:pt x="695866" y="136049"/>
                      <a:pt x="1394915" y="193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" name="자유형: 도형 71">
                <a:extLst>
                  <a:ext uri="{FF2B5EF4-FFF2-40B4-BE49-F238E27FC236}">
                    <a16:creationId xmlns:a16="http://schemas.microsoft.com/office/drawing/2014/main" id="{5140D05A-009A-4007-87B4-52A7112DBA20}"/>
                  </a:ext>
                </a:extLst>
              </p:cNvPr>
              <p:cNvSpPr/>
              <p:nvPr/>
            </p:nvSpPr>
            <p:spPr>
              <a:xfrm>
                <a:off x="7350020" y="2382722"/>
                <a:ext cx="2075111" cy="1135420"/>
              </a:xfrm>
              <a:custGeom>
                <a:avLst/>
                <a:gdLst>
                  <a:gd name="connsiteX0" fmla="*/ 298141 w 2075111"/>
                  <a:gd name="connsiteY0" fmla="*/ 0 h 1135420"/>
                  <a:gd name="connsiteX1" fmla="*/ 2075111 w 2075111"/>
                  <a:gd name="connsiteY1" fmla="*/ 0 h 1135420"/>
                  <a:gd name="connsiteX2" fmla="*/ 2075111 w 2075111"/>
                  <a:gd name="connsiteY2" fmla="*/ 1135420 h 1135420"/>
                  <a:gd name="connsiteX3" fmla="*/ 0 w 2075111"/>
                  <a:gd name="connsiteY3" fmla="*/ 1135420 h 1135420"/>
                  <a:gd name="connsiteX4" fmla="*/ 143326 w 2075111"/>
                  <a:gd name="connsiteY4" fmla="*/ 941418 h 1135420"/>
                  <a:gd name="connsiteX5" fmla="*/ 298141 w 2075111"/>
                  <a:gd name="connsiteY5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111" h="1135420">
                    <a:moveTo>
                      <a:pt x="298141" y="0"/>
                    </a:moveTo>
                    <a:lnTo>
                      <a:pt x="2075111" y="0"/>
                    </a:lnTo>
                    <a:lnTo>
                      <a:pt x="2075111" y="1135420"/>
                    </a:lnTo>
                    <a:lnTo>
                      <a:pt x="0" y="1135420"/>
                    </a:lnTo>
                    <a:cubicBezTo>
                      <a:pt x="75201" y="1043352"/>
                      <a:pt x="87553" y="1014096"/>
                      <a:pt x="143326" y="941418"/>
                    </a:cubicBezTo>
                    <a:cubicBezTo>
                      <a:pt x="294462" y="770596"/>
                      <a:pt x="51248" y="518977"/>
                      <a:pt x="298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" name="자유형: 도형 72">
                <a:extLst>
                  <a:ext uri="{FF2B5EF4-FFF2-40B4-BE49-F238E27FC236}">
                    <a16:creationId xmlns:a16="http://schemas.microsoft.com/office/drawing/2014/main" id="{999556C7-01AD-4868-BAB9-92B6C19F273A}"/>
                  </a:ext>
                </a:extLst>
              </p:cNvPr>
              <p:cNvSpPr/>
              <p:nvPr/>
            </p:nvSpPr>
            <p:spPr>
              <a:xfrm>
                <a:off x="7015974" y="3516935"/>
                <a:ext cx="2409156" cy="1135420"/>
              </a:xfrm>
              <a:custGeom>
                <a:avLst/>
                <a:gdLst>
                  <a:gd name="connsiteX0" fmla="*/ 345087 w 2409156"/>
                  <a:gd name="connsiteY0" fmla="*/ 0 h 1135420"/>
                  <a:gd name="connsiteX1" fmla="*/ 2409156 w 2409156"/>
                  <a:gd name="connsiteY1" fmla="*/ 0 h 1135420"/>
                  <a:gd name="connsiteX2" fmla="*/ 2409156 w 2409156"/>
                  <a:gd name="connsiteY2" fmla="*/ 1135420 h 1135420"/>
                  <a:gd name="connsiteX3" fmla="*/ 396107 w 2409156"/>
                  <a:gd name="connsiteY3" fmla="*/ 1135420 h 1135420"/>
                  <a:gd name="connsiteX4" fmla="*/ 290286 w 2409156"/>
                  <a:gd name="connsiteY4" fmla="*/ 1068296 h 1135420"/>
                  <a:gd name="connsiteX5" fmla="*/ 415410 w 2409156"/>
                  <a:gd name="connsiteY5" fmla="*/ 783337 h 1135420"/>
                  <a:gd name="connsiteX6" fmla="*/ 7150 w 2409156"/>
                  <a:gd name="connsiteY6" fmla="*/ 455110 h 1135420"/>
                  <a:gd name="connsiteX7" fmla="*/ 345087 w 2409156"/>
                  <a:gd name="connsiteY7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156" h="1135420">
                    <a:moveTo>
                      <a:pt x="345087" y="0"/>
                    </a:moveTo>
                    <a:lnTo>
                      <a:pt x="2409156" y="0"/>
                    </a:lnTo>
                    <a:lnTo>
                      <a:pt x="2409156" y="1135420"/>
                    </a:lnTo>
                    <a:lnTo>
                      <a:pt x="396107" y="1135420"/>
                    </a:lnTo>
                    <a:cubicBezTo>
                      <a:pt x="359489" y="1114752"/>
                      <a:pt x="307981" y="1092898"/>
                      <a:pt x="290286" y="1068296"/>
                    </a:cubicBezTo>
                    <a:cubicBezTo>
                      <a:pt x="270508" y="1008385"/>
                      <a:pt x="362148" y="881624"/>
                      <a:pt x="415410" y="783337"/>
                    </a:cubicBezTo>
                    <a:cubicBezTo>
                      <a:pt x="506284" y="704464"/>
                      <a:pt x="-70109" y="637971"/>
                      <a:pt x="7150" y="455110"/>
                    </a:cubicBezTo>
                    <a:cubicBezTo>
                      <a:pt x="59408" y="386912"/>
                      <a:pt x="159209" y="227844"/>
                      <a:pt x="345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자유형: 도형 74">
                <a:extLst>
                  <a:ext uri="{FF2B5EF4-FFF2-40B4-BE49-F238E27FC236}">
                    <a16:creationId xmlns:a16="http://schemas.microsoft.com/office/drawing/2014/main" id="{951BACA4-53E5-4CA0-A9B9-2D34D90693B7}"/>
                  </a:ext>
                </a:extLst>
              </p:cNvPr>
              <p:cNvSpPr/>
              <p:nvPr/>
            </p:nvSpPr>
            <p:spPr>
              <a:xfrm>
                <a:off x="7378502" y="4627007"/>
                <a:ext cx="2046629" cy="1144656"/>
              </a:xfrm>
              <a:custGeom>
                <a:avLst/>
                <a:gdLst>
                  <a:gd name="connsiteX0" fmla="*/ 0 w 2053213"/>
                  <a:gd name="connsiteY0" fmla="*/ 0 h 1135420"/>
                  <a:gd name="connsiteX1" fmla="*/ 2053213 w 2053213"/>
                  <a:gd name="connsiteY1" fmla="*/ 0 h 1135420"/>
                  <a:gd name="connsiteX2" fmla="*/ 2053213 w 2053213"/>
                  <a:gd name="connsiteY2" fmla="*/ 1135420 h 1135420"/>
                  <a:gd name="connsiteX3" fmla="*/ 1555916 w 2053213"/>
                  <a:gd name="connsiteY3" fmla="*/ 1135420 h 1135420"/>
                  <a:gd name="connsiteX4" fmla="*/ 1354047 w 2053213"/>
                  <a:gd name="connsiteY4" fmla="*/ 906501 h 1135420"/>
                  <a:gd name="connsiteX5" fmla="*/ 341110 w 2053213"/>
                  <a:gd name="connsiteY5" fmla="*/ 1021568 h 1135420"/>
                  <a:gd name="connsiteX6" fmla="*/ 188316 w 2053213"/>
                  <a:gd name="connsiteY6" fmla="*/ 363837 h 1135420"/>
                  <a:gd name="connsiteX7" fmla="*/ 12398 w 2053213"/>
                  <a:gd name="connsiteY7" fmla="*/ 184855 h 1135420"/>
                  <a:gd name="connsiteX8" fmla="*/ 60078 w 2053213"/>
                  <a:gd name="connsiteY8" fmla="*/ 35585 h 1135420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6629" h="1144656">
                    <a:moveTo>
                      <a:pt x="18046" y="0"/>
                    </a:moveTo>
                    <a:lnTo>
                      <a:pt x="2046629" y="9236"/>
                    </a:lnTo>
                    <a:lnTo>
                      <a:pt x="2046629" y="1144656"/>
                    </a:lnTo>
                    <a:lnTo>
                      <a:pt x="1549332" y="1144656"/>
                    </a:lnTo>
                    <a:cubicBezTo>
                      <a:pt x="1509942" y="991704"/>
                      <a:pt x="1449595" y="887935"/>
                      <a:pt x="1347463" y="915737"/>
                    </a:cubicBezTo>
                    <a:cubicBezTo>
                      <a:pt x="1036227" y="987105"/>
                      <a:pt x="630907" y="1147605"/>
                      <a:pt x="334526" y="1030804"/>
                    </a:cubicBezTo>
                    <a:cubicBezTo>
                      <a:pt x="2989" y="879235"/>
                      <a:pt x="250820" y="489979"/>
                      <a:pt x="181732" y="373073"/>
                    </a:cubicBezTo>
                    <a:cubicBezTo>
                      <a:pt x="151154" y="296907"/>
                      <a:pt x="51249" y="255402"/>
                      <a:pt x="5814" y="194091"/>
                    </a:cubicBezTo>
                    <a:cubicBezTo>
                      <a:pt x="-17908" y="154239"/>
                      <a:pt x="37601" y="94577"/>
                      <a:pt x="53494" y="44821"/>
                    </a:cubicBezTo>
                    <a:cubicBezTo>
                      <a:pt x="33468" y="17565"/>
                      <a:pt x="38072" y="11862"/>
                      <a:pt x="18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1" name="자유형: 도형 75">
                <a:extLst>
                  <a:ext uri="{FF2B5EF4-FFF2-40B4-BE49-F238E27FC236}">
                    <a16:creationId xmlns:a16="http://schemas.microsoft.com/office/drawing/2014/main" id="{352D29D8-D917-44AB-B5AA-F95EE52906F2}"/>
                  </a:ext>
                </a:extLst>
              </p:cNvPr>
              <p:cNvSpPr/>
              <p:nvPr/>
            </p:nvSpPr>
            <p:spPr>
              <a:xfrm>
                <a:off x="8924043" y="5785364"/>
                <a:ext cx="501087" cy="1134000"/>
              </a:xfrm>
              <a:custGeom>
                <a:avLst/>
                <a:gdLst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113679 w 501087"/>
                  <a:gd name="connsiteY4" fmla="*/ 647656 h 1121900"/>
                  <a:gd name="connsiteX5" fmla="*/ 0 w 501087"/>
                  <a:gd name="connsiteY5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087" h="1121900">
                    <a:moveTo>
                      <a:pt x="0" y="0"/>
                    </a:moveTo>
                    <a:lnTo>
                      <a:pt x="501087" y="0"/>
                    </a:lnTo>
                    <a:lnTo>
                      <a:pt x="501087" y="1121900"/>
                    </a:lnTo>
                    <a:lnTo>
                      <a:pt x="113679" y="1121900"/>
                    </a:lnTo>
                    <a:cubicBezTo>
                      <a:pt x="118889" y="738796"/>
                      <a:pt x="74839" y="40138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4C63C7-2C0A-44AF-9088-A86A29B78026}"/>
              </a:ext>
            </a:extLst>
          </p:cNvPr>
          <p:cNvGrpSpPr/>
          <p:nvPr/>
        </p:nvGrpSpPr>
        <p:grpSpPr>
          <a:xfrm>
            <a:off x="9715317" y="1518550"/>
            <a:ext cx="1694834" cy="738665"/>
            <a:chOff x="3942643" y="3330651"/>
            <a:chExt cx="1258713" cy="738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64BFC7-70CA-4CAE-B47E-CFA9CD72D345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9D668C-1070-40C0-973D-D13ABF94ECC0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B5E18A-77EB-48E9-B920-95A8E24481DD}"/>
              </a:ext>
            </a:extLst>
          </p:cNvPr>
          <p:cNvGrpSpPr/>
          <p:nvPr/>
        </p:nvGrpSpPr>
        <p:grpSpPr>
          <a:xfrm>
            <a:off x="9715317" y="2620932"/>
            <a:ext cx="1694834" cy="738665"/>
            <a:chOff x="3942643" y="3330651"/>
            <a:chExt cx="1258713" cy="738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D107E4-A091-4097-BCC2-20025C9A6706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9CD065-BDAB-405E-B993-10738EAF7575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96D9A-D1CB-41F5-9C77-A461C7C7FB6F}"/>
              </a:ext>
            </a:extLst>
          </p:cNvPr>
          <p:cNvGrpSpPr/>
          <p:nvPr/>
        </p:nvGrpSpPr>
        <p:grpSpPr>
          <a:xfrm>
            <a:off x="9715317" y="3723314"/>
            <a:ext cx="1694834" cy="738665"/>
            <a:chOff x="3942643" y="3330651"/>
            <a:chExt cx="1258713" cy="7386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CF3198-40FB-4A6E-AF77-D194947F4540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BD6F6-9B65-42BE-92ED-DA0FCE79E44C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4F0355-651C-4520-A825-02441EF9757D}"/>
              </a:ext>
            </a:extLst>
          </p:cNvPr>
          <p:cNvGrpSpPr/>
          <p:nvPr/>
        </p:nvGrpSpPr>
        <p:grpSpPr>
          <a:xfrm>
            <a:off x="9715317" y="4825695"/>
            <a:ext cx="1694834" cy="738665"/>
            <a:chOff x="3942643" y="3330651"/>
            <a:chExt cx="1258713" cy="738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78D6BF-BAC7-4681-8F98-A9A061E6AA80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0BC866-DABB-4161-9C73-B2D9893F331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58339-2A5F-4288-85AD-6A0B2C8F4A52}"/>
              </a:ext>
            </a:extLst>
          </p:cNvPr>
          <p:cNvGrpSpPr/>
          <p:nvPr/>
        </p:nvGrpSpPr>
        <p:grpSpPr>
          <a:xfrm>
            <a:off x="9715317" y="5928079"/>
            <a:ext cx="1694834" cy="738665"/>
            <a:chOff x="3942643" y="3330651"/>
            <a:chExt cx="1258713" cy="7386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740190-324E-491B-BB81-4BEA124D1665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E2F2A5-A8FA-4E68-971A-409B232B6E6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Oval 21">
            <a:extLst>
              <a:ext uri="{FF2B5EF4-FFF2-40B4-BE49-F238E27FC236}">
                <a16:creationId xmlns:a16="http://schemas.microsoft.com/office/drawing/2014/main" id="{E6A7706B-391E-4EE5-87C5-5DDB3460E9C4}"/>
              </a:ext>
            </a:extLst>
          </p:cNvPr>
          <p:cNvSpPr/>
          <p:nvPr/>
        </p:nvSpPr>
        <p:spPr>
          <a:xfrm rot="20700000">
            <a:off x="9180462" y="5026256"/>
            <a:ext cx="385122" cy="337533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Trapezoid 3">
            <a:extLst>
              <a:ext uri="{FF2B5EF4-FFF2-40B4-BE49-F238E27FC236}">
                <a16:creationId xmlns:a16="http://schemas.microsoft.com/office/drawing/2014/main" id="{F4B3B45B-0996-4AA0-B139-1ED2D2566904}"/>
              </a:ext>
            </a:extLst>
          </p:cNvPr>
          <p:cNvSpPr/>
          <p:nvPr/>
        </p:nvSpPr>
        <p:spPr>
          <a:xfrm>
            <a:off x="9146454" y="2759347"/>
            <a:ext cx="453138" cy="461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Down Arrow 1">
            <a:extLst>
              <a:ext uri="{FF2B5EF4-FFF2-40B4-BE49-F238E27FC236}">
                <a16:creationId xmlns:a16="http://schemas.microsoft.com/office/drawing/2014/main" id="{3FA8F4FA-1F39-4FCD-84F6-D5CB57E55076}"/>
              </a:ext>
            </a:extLst>
          </p:cNvPr>
          <p:cNvSpPr/>
          <p:nvPr/>
        </p:nvSpPr>
        <p:spPr>
          <a:xfrm rot="10800000" flipH="1">
            <a:off x="9204806" y="3903734"/>
            <a:ext cx="336437" cy="37781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4E7FD129-CFC4-4DC3-8596-DCE8A02278E4}"/>
              </a:ext>
            </a:extLst>
          </p:cNvPr>
          <p:cNvSpPr/>
          <p:nvPr/>
        </p:nvSpPr>
        <p:spPr>
          <a:xfrm rot="14270044">
            <a:off x="9149767" y="1655315"/>
            <a:ext cx="446518" cy="46513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Frame 1">
            <a:extLst>
              <a:ext uri="{FF2B5EF4-FFF2-40B4-BE49-F238E27FC236}">
                <a16:creationId xmlns:a16="http://schemas.microsoft.com/office/drawing/2014/main" id="{D4C2E2B8-0E26-41C5-9692-DC9519778263}"/>
              </a:ext>
            </a:extLst>
          </p:cNvPr>
          <p:cNvSpPr/>
          <p:nvPr/>
        </p:nvSpPr>
        <p:spPr>
          <a:xfrm>
            <a:off x="9223088" y="6147470"/>
            <a:ext cx="299874" cy="299874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72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 Same Side Corner Rectangle 8">
            <a:extLst>
              <a:ext uri="{FF2B5EF4-FFF2-40B4-BE49-F238E27FC236}">
                <a16:creationId xmlns:a16="http://schemas.microsoft.com/office/drawing/2014/main" id="{09264504-7F35-4E85-A335-335A9379DD4F}"/>
              </a:ext>
            </a:extLst>
          </p:cNvPr>
          <p:cNvSpPr/>
          <p:nvPr/>
        </p:nvSpPr>
        <p:spPr>
          <a:xfrm>
            <a:off x="8246029" y="1818952"/>
            <a:ext cx="377549" cy="99437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" name="그룹 10">
            <a:extLst>
              <a:ext uri="{FF2B5EF4-FFF2-40B4-BE49-F238E27FC236}">
                <a16:creationId xmlns:a16="http://schemas.microsoft.com/office/drawing/2014/main" id="{8D4E0ABB-0C97-4E2A-97E0-37BC605BF743}"/>
              </a:ext>
            </a:extLst>
          </p:cNvPr>
          <p:cNvGrpSpPr/>
          <p:nvPr/>
        </p:nvGrpSpPr>
        <p:grpSpPr>
          <a:xfrm>
            <a:off x="7946315" y="2925084"/>
            <a:ext cx="976977" cy="994370"/>
            <a:chOff x="7954459" y="2876374"/>
            <a:chExt cx="976977" cy="994370"/>
          </a:xfrm>
          <a:solidFill>
            <a:schemeClr val="accent2"/>
          </a:solidFill>
        </p:grpSpPr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C42014C8-D8E5-40FC-B62E-2063B9401B2E}"/>
                </a:ext>
              </a:extLst>
            </p:cNvPr>
            <p:cNvSpPr/>
            <p:nvPr/>
          </p:nvSpPr>
          <p:spPr>
            <a:xfrm>
              <a:off x="7954459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FEFA5634-EDF1-4313-8AC7-A3A9FA177FBA}"/>
                </a:ext>
              </a:extLst>
            </p:cNvPr>
            <p:cNvSpPr/>
            <p:nvPr/>
          </p:nvSpPr>
          <p:spPr>
            <a:xfrm>
              <a:off x="8553887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" name="그룹 9">
            <a:extLst>
              <a:ext uri="{FF2B5EF4-FFF2-40B4-BE49-F238E27FC236}">
                <a16:creationId xmlns:a16="http://schemas.microsoft.com/office/drawing/2014/main" id="{C7A1607C-02AD-4F32-8CF5-7F7650461DFC}"/>
              </a:ext>
            </a:extLst>
          </p:cNvPr>
          <p:cNvGrpSpPr/>
          <p:nvPr/>
        </p:nvGrpSpPr>
        <p:grpSpPr>
          <a:xfrm>
            <a:off x="7643312" y="4031216"/>
            <a:ext cx="1582982" cy="994370"/>
            <a:chOff x="7654745" y="3989890"/>
            <a:chExt cx="1582982" cy="994370"/>
          </a:xfrm>
          <a:solidFill>
            <a:schemeClr val="accent4"/>
          </a:solidFill>
        </p:grpSpPr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4D4164FA-520E-4C50-A2E7-A94BA9A72A66}"/>
                </a:ext>
              </a:extLst>
            </p:cNvPr>
            <p:cNvSpPr/>
            <p:nvPr/>
          </p:nvSpPr>
          <p:spPr>
            <a:xfrm>
              <a:off x="7654745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9F11AA97-ED6D-4CEF-8BB1-8E7866ABC41B}"/>
                </a:ext>
              </a:extLst>
            </p:cNvPr>
            <p:cNvSpPr/>
            <p:nvPr/>
          </p:nvSpPr>
          <p:spPr>
            <a:xfrm>
              <a:off x="8257461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83B882C3-833C-474C-8E94-74C1DD154269}"/>
                </a:ext>
              </a:extLst>
            </p:cNvPr>
            <p:cNvSpPr/>
            <p:nvPr/>
          </p:nvSpPr>
          <p:spPr>
            <a:xfrm>
              <a:off x="8860178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1" name="그룹 8">
            <a:extLst>
              <a:ext uri="{FF2B5EF4-FFF2-40B4-BE49-F238E27FC236}">
                <a16:creationId xmlns:a16="http://schemas.microsoft.com/office/drawing/2014/main" id="{FE149892-95E5-4F9C-BB0B-CD1AE8040B04}"/>
              </a:ext>
            </a:extLst>
          </p:cNvPr>
          <p:cNvGrpSpPr/>
          <p:nvPr/>
        </p:nvGrpSpPr>
        <p:grpSpPr>
          <a:xfrm>
            <a:off x="7348455" y="5137348"/>
            <a:ext cx="2172697" cy="994370"/>
            <a:chOff x="7348454" y="5080197"/>
            <a:chExt cx="2172697" cy="994370"/>
          </a:xfrm>
          <a:solidFill>
            <a:schemeClr val="accent5"/>
          </a:solidFill>
        </p:grpSpPr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67B67A23-3657-4539-B27C-9466A1AF656C}"/>
                </a:ext>
              </a:extLst>
            </p:cNvPr>
            <p:cNvSpPr/>
            <p:nvPr/>
          </p:nvSpPr>
          <p:spPr>
            <a:xfrm>
              <a:off x="7348454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77E5ED23-CAF3-48D4-8612-3206725F5915}"/>
                </a:ext>
              </a:extLst>
            </p:cNvPr>
            <p:cNvSpPr/>
            <p:nvPr/>
          </p:nvSpPr>
          <p:spPr>
            <a:xfrm>
              <a:off x="7946837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id="{1275F71F-300B-4466-87BB-BEA01D4FB5A2}"/>
                </a:ext>
              </a:extLst>
            </p:cNvPr>
            <p:cNvSpPr/>
            <p:nvPr/>
          </p:nvSpPr>
          <p:spPr>
            <a:xfrm>
              <a:off x="8545220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id="{0DC2DD24-D639-41A4-A22D-6AC3E2FE6A2A}"/>
                </a:ext>
              </a:extLst>
            </p:cNvPr>
            <p:cNvSpPr/>
            <p:nvPr/>
          </p:nvSpPr>
          <p:spPr>
            <a:xfrm>
              <a:off x="9143602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6" name="그룹 3">
            <a:extLst>
              <a:ext uri="{FF2B5EF4-FFF2-40B4-BE49-F238E27FC236}">
                <a16:creationId xmlns:a16="http://schemas.microsoft.com/office/drawing/2014/main" id="{71D16908-C640-415A-9976-EB9E7B21225D}"/>
              </a:ext>
            </a:extLst>
          </p:cNvPr>
          <p:cNvGrpSpPr/>
          <p:nvPr/>
        </p:nvGrpSpPr>
        <p:grpSpPr>
          <a:xfrm>
            <a:off x="883712" y="1844584"/>
            <a:ext cx="5420370" cy="839461"/>
            <a:chOff x="467544" y="1934588"/>
            <a:chExt cx="4248200" cy="8394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97B96D-7E97-4E3D-97D6-482A211FD1CD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F92D27-2B6D-4D1F-B66D-F2B260084808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그룹 5">
            <a:extLst>
              <a:ext uri="{FF2B5EF4-FFF2-40B4-BE49-F238E27FC236}">
                <a16:creationId xmlns:a16="http://schemas.microsoft.com/office/drawing/2014/main" id="{AAF2DB2A-0A52-470B-B3C6-622B9E61225D}"/>
              </a:ext>
            </a:extLst>
          </p:cNvPr>
          <p:cNvGrpSpPr/>
          <p:nvPr/>
        </p:nvGrpSpPr>
        <p:grpSpPr>
          <a:xfrm>
            <a:off x="883712" y="2976205"/>
            <a:ext cx="5420370" cy="839461"/>
            <a:chOff x="467544" y="2816016"/>
            <a:chExt cx="4248200" cy="8394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1F4F04-1AE8-495B-88A6-04C7676CD5A1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D50B06-2A7B-4245-A9CD-BA352339DB4A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5BE48A48-1936-4F5F-A444-0C643CDA1FBA}"/>
              </a:ext>
            </a:extLst>
          </p:cNvPr>
          <p:cNvGrpSpPr/>
          <p:nvPr/>
        </p:nvGrpSpPr>
        <p:grpSpPr>
          <a:xfrm>
            <a:off x="883712" y="4107825"/>
            <a:ext cx="5420370" cy="839461"/>
            <a:chOff x="467544" y="3697444"/>
            <a:chExt cx="4248200" cy="8394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827424-65AD-487A-902E-BC8DC814D6C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C32FD8-C2CC-4E7E-BCF0-6E341742F3D8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그룹 7">
            <a:extLst>
              <a:ext uri="{FF2B5EF4-FFF2-40B4-BE49-F238E27FC236}">
                <a16:creationId xmlns:a16="http://schemas.microsoft.com/office/drawing/2014/main" id="{8798DF14-D727-47A0-9054-F5D15051F6B7}"/>
              </a:ext>
            </a:extLst>
          </p:cNvPr>
          <p:cNvGrpSpPr/>
          <p:nvPr/>
        </p:nvGrpSpPr>
        <p:grpSpPr>
          <a:xfrm>
            <a:off x="883712" y="5220152"/>
            <a:ext cx="5420370" cy="839461"/>
            <a:chOff x="467544" y="4578872"/>
            <a:chExt cx="4248200" cy="8394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D49E00-71FD-461E-975A-5695024714AE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CA7910-EBC0-4C17-857E-CCF1CD81022A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59B6F45-DFFB-434B-A40B-CAA576ACD14B}"/>
              </a:ext>
            </a:extLst>
          </p:cNvPr>
          <p:cNvSpPr/>
          <p:nvPr/>
        </p:nvSpPr>
        <p:spPr>
          <a:xfrm>
            <a:off x="10049609" y="203348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A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274202-7145-4DA5-B765-26E992417315}"/>
              </a:ext>
            </a:extLst>
          </p:cNvPr>
          <p:cNvSpPr/>
          <p:nvPr/>
        </p:nvSpPr>
        <p:spPr>
          <a:xfrm>
            <a:off x="10049609" y="316510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Text B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FD6DC-5134-408E-86CE-62310F18AA6F}"/>
              </a:ext>
            </a:extLst>
          </p:cNvPr>
          <p:cNvSpPr/>
          <p:nvPr/>
        </p:nvSpPr>
        <p:spPr>
          <a:xfrm>
            <a:off x="10049609" y="429672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C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86BA4A-5968-4475-907A-BEA0EA759E68}"/>
              </a:ext>
            </a:extLst>
          </p:cNvPr>
          <p:cNvSpPr/>
          <p:nvPr/>
        </p:nvSpPr>
        <p:spPr>
          <a:xfrm>
            <a:off x="10049609" y="5409048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</a:rPr>
              <a:t>Text D</a:t>
            </a:r>
            <a:endParaRPr lang="ko-KR" alt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56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704851" y="741078"/>
            <a:ext cx="4672117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altLang="ko-KR" sz="5400" dirty="0">
                <a:latin typeface="+mj-lt"/>
                <a:cs typeface="Arial" pitchFamily="34" charset="0"/>
              </a:rPr>
              <a:t>Invest In </a:t>
            </a:r>
            <a:r>
              <a:rPr lang="en-GB" altLang="ko-KR" sz="54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Social  Media</a:t>
            </a:r>
            <a:endParaRPr lang="ko-KR" altLang="en-US" sz="54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C4D50-6F0D-4959-9338-DAAF8E68F27F}"/>
              </a:ext>
            </a:extLst>
          </p:cNvPr>
          <p:cNvSpPr txBox="1"/>
          <p:nvPr/>
        </p:nvSpPr>
        <p:spPr>
          <a:xfrm>
            <a:off x="3372601" y="5619174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5500794" y="2093677"/>
            <a:ext cx="3737060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The Influencer </a:t>
            </a:r>
            <a:r>
              <a:rPr lang="en-GB" altLang="ko-KR" sz="2800" b="1" dirty="0">
                <a:solidFill>
                  <a:schemeClr val="accent2"/>
                </a:solidFill>
                <a:cs typeface="Arial" pitchFamily="34" charset="0"/>
              </a:rPr>
              <a:t>Marketing 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Revolution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F05-E81D-4D27-AED1-9F80CAF241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C57B4A-FF3C-4CD6-8598-49DA1B584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D288B3-D746-492F-94C4-F1D9DCC00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E085C2-200F-4DA8-BED0-95191EDE51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300155" y="26687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5294359" y="1146920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0E38614D-6EA8-4E37-92FD-B817E23EC0C3}"/>
              </a:ext>
            </a:extLst>
          </p:cNvPr>
          <p:cNvSpPr/>
          <p:nvPr/>
        </p:nvSpPr>
        <p:spPr>
          <a:xfrm>
            <a:off x="9045183" y="2149085"/>
            <a:ext cx="483680" cy="83704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C18EA3B-D6A2-4AFB-80D7-9220E098267D}"/>
              </a:ext>
            </a:extLst>
          </p:cNvPr>
          <p:cNvSpPr/>
          <p:nvPr/>
        </p:nvSpPr>
        <p:spPr>
          <a:xfrm>
            <a:off x="7285065" y="2149085"/>
            <a:ext cx="1053521" cy="83704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CBE5991B-B6D4-428B-81FA-9EEB3E6D98E2}"/>
              </a:ext>
            </a:extLst>
          </p:cNvPr>
          <p:cNvSpPr/>
          <p:nvPr/>
        </p:nvSpPr>
        <p:spPr>
          <a:xfrm>
            <a:off x="5722105" y="3690102"/>
            <a:ext cx="747789" cy="76026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FD40103C-3859-4601-8719-2D8EDDF44F83}"/>
              </a:ext>
            </a:extLst>
          </p:cNvPr>
          <p:cNvSpPr/>
          <p:nvPr/>
        </p:nvSpPr>
        <p:spPr>
          <a:xfrm>
            <a:off x="7357101" y="5154342"/>
            <a:ext cx="909448" cy="76022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4F9C2645-D1A6-42CC-B35F-DC4AAB734E7A}"/>
              </a:ext>
            </a:extLst>
          </p:cNvPr>
          <p:cNvSpPr/>
          <p:nvPr/>
        </p:nvSpPr>
        <p:spPr>
          <a:xfrm>
            <a:off x="8809584" y="5220675"/>
            <a:ext cx="954879" cy="6275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E812D-7ABD-473F-A76C-D27D63E055A6}"/>
              </a:ext>
            </a:extLst>
          </p:cNvPr>
          <p:cNvSpPr txBox="1"/>
          <p:nvPr/>
        </p:nvSpPr>
        <p:spPr>
          <a:xfrm>
            <a:off x="9998359" y="196744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7F512-0496-4BAF-A744-16781F166C2C}"/>
              </a:ext>
            </a:extLst>
          </p:cNvPr>
          <p:cNvSpPr txBox="1"/>
          <p:nvPr/>
        </p:nvSpPr>
        <p:spPr>
          <a:xfrm>
            <a:off x="5224266" y="1967441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A9E40-1F2B-4B31-AB69-503C0D8B534C}"/>
              </a:ext>
            </a:extLst>
          </p:cNvPr>
          <p:cNvSpPr txBox="1"/>
          <p:nvPr/>
        </p:nvSpPr>
        <p:spPr>
          <a:xfrm>
            <a:off x="9998359" y="4972703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006D4-0692-4C30-BA31-B31A9185D0A7}"/>
              </a:ext>
            </a:extLst>
          </p:cNvPr>
          <p:cNvSpPr txBox="1"/>
          <p:nvPr/>
        </p:nvSpPr>
        <p:spPr>
          <a:xfrm>
            <a:off x="5224266" y="497270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D3ECC-867B-48E1-96B4-AF9FEC78CD48}"/>
              </a:ext>
            </a:extLst>
          </p:cNvPr>
          <p:cNvSpPr txBox="1"/>
          <p:nvPr/>
        </p:nvSpPr>
        <p:spPr>
          <a:xfrm>
            <a:off x="7285065" y="3572799"/>
            <a:ext cx="434453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0668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07B9E-8ADF-41A2-9239-04E20A4A2903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861295-DF9B-4427-A07D-EF7CB7FC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393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F0659A-4E5F-487B-8605-E47974714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47173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C1BFC7-1814-4F25-839D-E588EC532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89927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1F82E1-0C31-4120-8336-88AA7BFE9407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190595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6B3EB-C846-CF29-7F5A-EA96A9F9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8AB775-7508-A44C-40CF-46FA8C9DDB19}"/>
              </a:ext>
            </a:extLst>
          </p:cNvPr>
          <p:cNvSpPr/>
          <p:nvPr/>
        </p:nvSpPr>
        <p:spPr>
          <a:xfrm>
            <a:off x="3266680" y="1000807"/>
            <a:ext cx="6045268" cy="1882348"/>
          </a:xfrm>
          <a:prstGeom prst="roundRect">
            <a:avLst/>
          </a:prstGeom>
          <a:solidFill>
            <a:srgbClr val="D4E6F4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DD90BF-72A0-C122-E4F0-9B22DD1D8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File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4E159F-E8AB-C7D1-648E-22A4B23457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01FE94-C4A9-8EEE-D228-073EB2B227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4C636A-3158-AAE2-F0AE-5E8431E59BF6}"/>
              </a:ext>
            </a:extLst>
          </p:cNvPr>
          <p:cNvGrpSpPr/>
          <p:nvPr/>
        </p:nvGrpSpPr>
        <p:grpSpPr>
          <a:xfrm>
            <a:off x="3341328" y="1048379"/>
            <a:ext cx="8555398" cy="1698884"/>
            <a:chOff x="3341328" y="1048379"/>
            <a:chExt cx="8555398" cy="16988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E4D102-34E2-CFE0-B464-9DF042A17356}"/>
                </a:ext>
              </a:extLst>
            </p:cNvPr>
            <p:cNvSpPr txBox="1"/>
            <p:nvPr/>
          </p:nvSpPr>
          <p:spPr>
            <a:xfrm>
              <a:off x="3341328" y="1048379"/>
              <a:ext cx="7874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Class Character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938881-6E16-31F9-C828-503B8F8D4DBB}"/>
                </a:ext>
              </a:extLst>
            </p:cNvPr>
            <p:cNvSpPr txBox="1"/>
            <p:nvPr/>
          </p:nvSpPr>
          <p:spPr>
            <a:xfrm>
              <a:off x="4022208" y="1916266"/>
              <a:ext cx="7874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สำหรับสร้างตัวละครต่างๆในเกม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มี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attribute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เป็นชื่อ และ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ability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ของตัวละคร</a:t>
              </a:r>
            </a:p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มี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method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ส่งค่า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ability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และ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set ability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ของ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AE1245-8C7D-5D72-9D77-B9F3B0D7DCB0}"/>
              </a:ext>
            </a:extLst>
          </p:cNvPr>
          <p:cNvGrpSpPr/>
          <p:nvPr/>
        </p:nvGrpSpPr>
        <p:grpSpPr>
          <a:xfrm>
            <a:off x="86163" y="293073"/>
            <a:ext cx="990541" cy="2509543"/>
            <a:chOff x="8501432" y="77155"/>
            <a:chExt cx="2685350" cy="68033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21C7EE9-A045-3894-8DBD-04D67C9761AD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5E7E18E-D47D-B10B-3007-051B691091D1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822CA9-F585-DE25-92A3-A77847B067E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F8E14C8-BB72-B4CF-5B2A-66E372B22DF9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860AD56-B8F0-DD65-6536-E9000EE2C4E6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818ED2-3834-C3A0-0259-7173536CCDB7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43FD5EE-6411-904A-A81B-2C4BC4E3AF19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23E968F-19F2-424A-60BE-0B583A436293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15E7019-FD31-C0FC-387D-418376EF6573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79098D7-38CD-00CA-04E0-0517DC6B8CD9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DA62CE-CAA6-8A86-0E3B-948BB482E5E6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F4FB45A-C28F-5286-34AD-2FE19C4F9CE6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CD8F18A-CE21-E4FB-2EB5-C9853512DA40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5AE94D2-DB1B-4943-AAAF-C474CE215060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71F879-8B1B-D62E-CEBE-21A16A51AB7B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E42FB87-2A28-B1AB-1DC7-280BC70EDDC8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679B2D7-EA91-34D8-209D-05811B4F12A1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5DC01-D3D8-9CC5-4CF6-D58E3678BE1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1C9DF7F-7FFB-C0D8-C162-16338D964E6C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F60E66E-2702-40CA-B65A-60AED3FE4BC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8F59A85-5915-BEB6-EE6F-98F420A0BEEF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3FF2692-2200-8D31-9FAC-B343F33F6CF5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DDE77DD-83F7-519D-B8B7-7D809E5EB633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A34307B-51ED-9BEE-26B5-D0E29370528B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BEDFC87-DF89-27CA-0448-9B4E7192E715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45B60A4-74F9-3200-B3BA-8E0AC97B0361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0E28F14-9C70-11BA-FF7C-4891612DE5EE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932B714-370C-7E62-AB07-22F187A152DC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8FBDF1-26FC-247F-D5BB-42DA7A590A89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A38C878-16A7-E15E-3448-1CF8E1BC85BD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1AFD2A-E683-3345-8620-45C634109AA9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6FCF3-C66F-0B83-7DB9-EB2211FBAE07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163ED0E-D5F8-CACE-06C2-79506923E340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48C6F4C-3DFA-6AEC-B39F-540BF188196B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88F946-FBC3-D1BF-EB30-3C475305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3" y="2910183"/>
            <a:ext cx="4520898" cy="34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1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0E53B497-3024-4723-91A4-77557610333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41748-5EFC-4B25-8630-F80A0BA92FC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58BB-FF0D-4E16-B34E-F3FAC4374E6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68970C-EB25-4226-BB97-0EB2717EB0B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1B3A-5770-4FEA-893F-7CD59B10122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B2800C4-A173-4FAD-8C66-6B9658D7AE96}"/>
              </a:ext>
            </a:extLst>
          </p:cNvPr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887A56-974F-493E-8D02-D229495BB75A}"/>
              </a:ext>
            </a:extLst>
          </p:cNvPr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8EE46-71DD-4124-9FAD-22201188F35B}"/>
              </a:ext>
            </a:extLst>
          </p:cNvPr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8CC31C-B167-4D17-92B7-E8EDA80C93BE}"/>
              </a:ext>
            </a:extLst>
          </p:cNvPr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91B88D-1D8D-4CC7-9EE2-C91D926B5F02}"/>
              </a:ext>
            </a:extLst>
          </p:cNvPr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8D7DAB-7020-4F5F-9612-1F5324D1722C}"/>
              </a:ext>
            </a:extLst>
          </p:cNvPr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588702-B9C6-4F03-A55F-62FC5FAAB1D9}"/>
              </a:ext>
            </a:extLst>
          </p:cNvPr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A2DE56-FF5E-4ADE-9E20-45471E6D3F0E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E2EFBA-3C35-4D05-A147-C6A54A838B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23418-535A-4E8E-9458-7EB332D1271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F0D85E-5372-4B10-9435-42085FEDC8D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606C9-1E1E-42CC-A9BB-96529ED13AED}"/>
              </a:ext>
            </a:extLst>
          </p:cNvPr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9244A-9F94-49B4-9A37-79B17F291D3D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B1C01C-C8C6-4E2B-A529-1D49064D314B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C4F8EE-8729-403F-B325-0C9BBB8B63D8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548BF2-CAA9-451E-8B80-3FFCCA9CE46C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8BA394-4EC0-46B7-B9F3-B449B754427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52CB16-251F-47B3-B272-57BA0244830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0E05FB-EB76-49C4-8E33-F3711A23931F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295214-DCA9-464C-9311-05A333FEF9B3}"/>
              </a:ext>
            </a:extLst>
          </p:cNvPr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ECA196-B1F9-40AD-AEAE-74E84672E5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925167-7275-4F89-8D1F-BC30B62447F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9D4653-D4CB-4CFC-8E9B-650FAFBB026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628355-F5A1-4ADB-9F9B-A1046F604A75}"/>
              </a:ext>
            </a:extLst>
          </p:cNvPr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08B537-617A-42E4-B26D-B358076FF19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BD7428-5858-477B-86A9-046A9570C5C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D6CA1F-7BEB-4D83-BA12-121158319E9B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E49FC0-9BBA-46A2-8974-F9423130D41A}"/>
              </a:ext>
            </a:extLst>
          </p:cNvPr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E033BEC-9084-4CB9-8F34-55F848AC7603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569723-384A-4919-B6E0-1757EC5C7DC0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768353-9988-4E1A-B407-4258EA974B1A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B89A56-9339-45F0-B69D-EF859282C4A2}"/>
              </a:ext>
            </a:extLst>
          </p:cNvPr>
          <p:cNvSpPr txBox="1"/>
          <p:nvPr/>
        </p:nvSpPr>
        <p:spPr>
          <a:xfrm>
            <a:off x="5198249" y="3910906"/>
            <a:ext cx="17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Content Title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F18DEC-40A4-440F-9464-8F721E29AAB5}"/>
              </a:ext>
            </a:extLst>
          </p:cNvPr>
          <p:cNvSpPr txBox="1"/>
          <p:nvPr/>
        </p:nvSpPr>
        <p:spPr>
          <a:xfrm>
            <a:off x="6594634" y="199020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B31B5-8F5E-4BBD-B219-BDC9901BD464}"/>
              </a:ext>
            </a:extLst>
          </p:cNvPr>
          <p:cNvSpPr txBox="1"/>
          <p:nvPr/>
        </p:nvSpPr>
        <p:spPr>
          <a:xfrm>
            <a:off x="8400256" y="2593858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E1BB9-EC77-4627-9A3D-3DEB263C3A69}"/>
              </a:ext>
            </a:extLst>
          </p:cNvPr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73250-93CC-475C-999E-9F542943DE2F}"/>
              </a:ext>
            </a:extLst>
          </p:cNvPr>
          <p:cNvSpPr txBox="1"/>
          <p:nvPr/>
        </p:nvSpPr>
        <p:spPr>
          <a:xfrm>
            <a:off x="2532714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36D5D4-CEAC-4856-A10F-FEA2776EAE47}"/>
              </a:ext>
            </a:extLst>
          </p:cNvPr>
          <p:cNvSpPr txBox="1"/>
          <p:nvPr/>
        </p:nvSpPr>
        <p:spPr>
          <a:xfrm>
            <a:off x="4418976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6DFC2-F655-4264-B65A-8E748D8D4F91}"/>
              </a:ext>
            </a:extLst>
          </p:cNvPr>
          <p:cNvSpPr txBox="1"/>
          <p:nvPr/>
        </p:nvSpPr>
        <p:spPr>
          <a:xfrm>
            <a:off x="6305240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AB97E1-019B-42D7-B3C2-4D5E3AB55ACF}"/>
              </a:ext>
            </a:extLst>
          </p:cNvPr>
          <p:cNvSpPr txBox="1"/>
          <p:nvPr/>
        </p:nvSpPr>
        <p:spPr>
          <a:xfrm>
            <a:off x="8191502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68F7B-7C75-455B-BDD7-64D0062BBC86}"/>
              </a:ext>
            </a:extLst>
          </p:cNvPr>
          <p:cNvSpPr txBox="1"/>
          <p:nvPr/>
        </p:nvSpPr>
        <p:spPr>
          <a:xfrm>
            <a:off x="8175403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009FB1-17D1-41C6-8D99-FB624DCF0685}"/>
              </a:ext>
            </a:extLst>
          </p:cNvPr>
          <p:cNvSpPr txBox="1"/>
          <p:nvPr/>
        </p:nvSpPr>
        <p:spPr>
          <a:xfrm>
            <a:off x="850656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33AA2EF7-19AA-4531-A2D8-00C56860ADFF}"/>
              </a:ext>
            </a:extLst>
          </p:cNvPr>
          <p:cNvSpPr/>
          <p:nvPr/>
        </p:nvSpPr>
        <p:spPr>
          <a:xfrm flipH="1">
            <a:off x="3918730" y="2673138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5FC9984C-91E2-4C4C-8400-0C55680F7A27}"/>
              </a:ext>
            </a:extLst>
          </p:cNvPr>
          <p:cNvSpPr/>
          <p:nvPr/>
        </p:nvSpPr>
        <p:spPr>
          <a:xfrm>
            <a:off x="4994656" y="519384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9712B75D-555E-4A64-B6CF-6202008EAF73}"/>
              </a:ext>
            </a:extLst>
          </p:cNvPr>
          <p:cNvSpPr/>
          <p:nvPr/>
        </p:nvSpPr>
        <p:spPr>
          <a:xfrm>
            <a:off x="3096288" y="5180118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">
            <a:extLst>
              <a:ext uri="{FF2B5EF4-FFF2-40B4-BE49-F238E27FC236}">
                <a16:creationId xmlns:a16="http://schemas.microsoft.com/office/drawing/2014/main" id="{406DD378-94E7-42D8-BB99-A7E6CF0F3DF9}"/>
              </a:ext>
            </a:extLst>
          </p:cNvPr>
          <p:cNvSpPr/>
          <p:nvPr/>
        </p:nvSpPr>
        <p:spPr>
          <a:xfrm flipH="1">
            <a:off x="6842898" y="519042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:a16="http://schemas.microsoft.com/office/drawing/2014/main" id="{580C2349-558A-46C0-9B3B-52CB4D0CE029}"/>
              </a:ext>
            </a:extLst>
          </p:cNvPr>
          <p:cNvSpPr>
            <a:spLocks noChangeAspect="1"/>
          </p:cNvSpPr>
          <p:nvPr/>
        </p:nvSpPr>
        <p:spPr>
          <a:xfrm rot="9900000">
            <a:off x="8764109" y="51888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E6190619-2DE8-485F-947C-FB2531B0D0C3}"/>
              </a:ext>
            </a:extLst>
          </p:cNvPr>
          <p:cNvSpPr/>
          <p:nvPr/>
        </p:nvSpPr>
        <p:spPr>
          <a:xfrm>
            <a:off x="5901172" y="198275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F5D46A-FA17-42CF-8138-DF66A600EF52}"/>
              </a:ext>
            </a:extLst>
          </p:cNvPr>
          <p:cNvSpPr>
            <a:spLocks noChangeAspect="1"/>
          </p:cNvSpPr>
          <p:nvPr/>
        </p:nvSpPr>
        <p:spPr>
          <a:xfrm>
            <a:off x="7697745" y="258293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AF3F1F-2691-4281-939A-4DC353E31D39}"/>
              </a:ext>
            </a:extLst>
          </p:cNvPr>
          <p:cNvGrpSpPr/>
          <p:nvPr/>
        </p:nvGrpSpPr>
        <p:grpSpPr>
          <a:xfrm>
            <a:off x="5804503" y="3369751"/>
            <a:ext cx="576195" cy="510310"/>
            <a:chOff x="1481943" y="1694572"/>
            <a:chExt cx="3165229" cy="28033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32F5596-6156-41B6-8E26-06A25CC3370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D298D6-144D-4849-A1E7-FE06E7321ADD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939833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49ADB-3A78-46B4-A1CC-23BAA81C2911}"/>
              </a:ext>
            </a:extLst>
          </p:cNvPr>
          <p:cNvGrpSpPr/>
          <p:nvPr/>
        </p:nvGrpSpPr>
        <p:grpSpPr>
          <a:xfrm>
            <a:off x="698169" y="4940880"/>
            <a:ext cx="5259010" cy="1083795"/>
            <a:chOff x="683567" y="4854158"/>
            <a:chExt cx="4320547" cy="10837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F2214-E166-4309-83B3-EED69AF5EE1E}"/>
                </a:ext>
              </a:extLst>
            </p:cNvPr>
            <p:cNvSpPr txBox="1"/>
            <p:nvPr/>
          </p:nvSpPr>
          <p:spPr>
            <a:xfrm>
              <a:off x="683568" y="4854158"/>
              <a:ext cx="432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62-FC14-425A-8155-F329F8D3FA3E}"/>
                </a:ext>
              </a:extLst>
            </p:cNvPr>
            <p:cNvSpPr txBox="1"/>
            <p:nvPr/>
          </p:nvSpPr>
          <p:spPr>
            <a:xfrm>
              <a:off x="683567" y="5106956"/>
              <a:ext cx="4320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373260-5EE3-464F-825E-22EC78AC6089}"/>
              </a:ext>
            </a:extLst>
          </p:cNvPr>
          <p:cNvSpPr txBox="1"/>
          <p:nvPr/>
        </p:nvSpPr>
        <p:spPr>
          <a:xfrm>
            <a:off x="722640" y="3965397"/>
            <a:ext cx="523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9C31-1B8A-4FDA-9797-9CEF400B86B8}"/>
              </a:ext>
            </a:extLst>
          </p:cNvPr>
          <p:cNvSpPr txBox="1"/>
          <p:nvPr/>
        </p:nvSpPr>
        <p:spPr>
          <a:xfrm>
            <a:off x="722641" y="3413806"/>
            <a:ext cx="386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Our Business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829644-49EE-4FD1-9FA5-ED1461597A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519B70-B264-485B-B744-B915F1E0CD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A4A738-D44C-46C4-B9AE-9A68763EE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AA74846-D95F-4B72-B7C7-260B6C1C0A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60237A-A20B-4AD3-AAE6-0F2C0E5C9B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D0FF63F-A577-4D49-B3E4-421AAE37C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7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F5036BEC-DC95-465B-AC98-4C101D9A2F97}"/>
              </a:ext>
            </a:extLst>
          </p:cNvPr>
          <p:cNvSpPr/>
          <p:nvPr/>
        </p:nvSpPr>
        <p:spPr>
          <a:xfrm>
            <a:off x="627960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E6C11E-53D3-4591-BA9B-7E7282735DDF}"/>
              </a:ext>
            </a:extLst>
          </p:cNvPr>
          <p:cNvSpPr/>
          <p:nvPr/>
        </p:nvSpPr>
        <p:spPr>
          <a:xfrm>
            <a:off x="324233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7B348F-95F0-49C1-ADAC-7CDC25A402C2}"/>
              </a:ext>
            </a:extLst>
          </p:cNvPr>
          <p:cNvSpPr/>
          <p:nvPr/>
        </p:nvSpPr>
        <p:spPr>
          <a:xfrm>
            <a:off x="5169330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A489B8-4EBE-4AB2-83AF-858AF8488EC2}"/>
              </a:ext>
            </a:extLst>
          </p:cNvPr>
          <p:cNvGrpSpPr/>
          <p:nvPr/>
        </p:nvGrpSpPr>
        <p:grpSpPr>
          <a:xfrm>
            <a:off x="5878631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072DCD-35B5-44A0-93D7-1ECF9E97FA31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D3AD16-4369-4722-A038-BEB7AC08DA06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C292F01-EE60-4369-B38C-D6AF69F31626}"/>
              </a:ext>
            </a:extLst>
          </p:cNvPr>
          <p:cNvSpPr/>
          <p:nvPr/>
        </p:nvSpPr>
        <p:spPr>
          <a:xfrm>
            <a:off x="6114957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D4956-517B-41D5-89A5-E2751B7BC4C9}"/>
              </a:ext>
            </a:extLst>
          </p:cNvPr>
          <p:cNvGrpSpPr/>
          <p:nvPr/>
        </p:nvGrpSpPr>
        <p:grpSpPr>
          <a:xfrm>
            <a:off x="6824258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88A29-23D8-4D96-A97A-EBF4B842FAD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820EF-DD6B-4379-BEAB-565F2FBEAEB2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B23EDC94-B5C7-45B9-862E-098B87CDEF43}"/>
              </a:ext>
            </a:extLst>
          </p:cNvPr>
          <p:cNvSpPr/>
          <p:nvPr/>
        </p:nvSpPr>
        <p:spPr>
          <a:xfrm>
            <a:off x="5045503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46C11-1F86-4BDC-8DD9-4549DDA82788}"/>
              </a:ext>
            </a:extLst>
          </p:cNvPr>
          <p:cNvGrpSpPr/>
          <p:nvPr/>
        </p:nvGrpSpPr>
        <p:grpSpPr>
          <a:xfrm>
            <a:off x="575480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AE8ED2-89D7-4EB5-A7A9-47D7E51EA7C9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DE8FB0-A9C5-4CD8-979B-55DEF4AA9C93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3453F04-BD04-4931-B560-B4E8082CA8B6}"/>
              </a:ext>
            </a:extLst>
          </p:cNvPr>
          <p:cNvSpPr/>
          <p:nvPr/>
        </p:nvSpPr>
        <p:spPr>
          <a:xfrm>
            <a:off x="5865025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A8A35C-5BD3-4D43-BAB9-B68BA5720485}"/>
              </a:ext>
            </a:extLst>
          </p:cNvPr>
          <p:cNvGrpSpPr/>
          <p:nvPr/>
        </p:nvGrpSpPr>
        <p:grpSpPr>
          <a:xfrm>
            <a:off x="6574326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CAA4E-0033-4C55-A7AE-B22E39EB3FF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7C0167-0502-4038-BED4-539525D55E21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2011654-01BF-426A-BA51-A6EAE63D7CAB}"/>
              </a:ext>
            </a:extLst>
          </p:cNvPr>
          <p:cNvSpPr/>
          <p:nvPr/>
        </p:nvSpPr>
        <p:spPr>
          <a:xfrm>
            <a:off x="5889408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714734-ECFF-494D-A4ED-8C2F5AF16A96}"/>
              </a:ext>
            </a:extLst>
          </p:cNvPr>
          <p:cNvGrpSpPr/>
          <p:nvPr/>
        </p:nvGrpSpPr>
        <p:grpSpPr>
          <a:xfrm>
            <a:off x="65987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F3ECD5-96C6-4607-8989-AAF18BB85AF6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2A6CEB-DAC5-48F9-B1B5-634134992F3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061E6D5-4C03-4780-83CF-2E1E8B4FD4C8}"/>
              </a:ext>
            </a:extLst>
          </p:cNvPr>
          <p:cNvSpPr/>
          <p:nvPr/>
        </p:nvSpPr>
        <p:spPr>
          <a:xfrm>
            <a:off x="4271386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9F14F0-A075-44E0-909A-E69D465AEFE0}"/>
              </a:ext>
            </a:extLst>
          </p:cNvPr>
          <p:cNvSpPr/>
          <p:nvPr/>
        </p:nvSpPr>
        <p:spPr>
          <a:xfrm>
            <a:off x="4504262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A3B94B-4902-4379-B90A-34F23F805895}"/>
              </a:ext>
            </a:extLst>
          </p:cNvPr>
          <p:cNvSpPr/>
          <p:nvPr/>
        </p:nvSpPr>
        <p:spPr>
          <a:xfrm>
            <a:off x="4250934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95243-D6EA-486B-A509-FB82BE61FAAE}"/>
              </a:ext>
            </a:extLst>
          </p:cNvPr>
          <p:cNvSpPr/>
          <p:nvPr/>
        </p:nvSpPr>
        <p:spPr>
          <a:xfrm>
            <a:off x="324233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EFE30E-6FBF-4A0C-B2FA-BB6F4A7D82AF}"/>
              </a:ext>
            </a:extLst>
          </p:cNvPr>
          <p:cNvCxnSpPr>
            <a:cxnSpLocks/>
          </p:cNvCxnSpPr>
          <p:nvPr/>
        </p:nvCxnSpPr>
        <p:spPr>
          <a:xfrm>
            <a:off x="3773842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36BF2-71C8-4AD4-956F-67934180274B}"/>
              </a:ext>
            </a:extLst>
          </p:cNvPr>
          <p:cNvCxnSpPr>
            <a:cxnSpLocks/>
          </p:cNvCxnSpPr>
          <p:nvPr/>
        </p:nvCxnSpPr>
        <p:spPr>
          <a:xfrm>
            <a:off x="4636218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3300B-AFEF-422B-9F4E-69AF0415D29F}"/>
              </a:ext>
            </a:extLst>
          </p:cNvPr>
          <p:cNvCxnSpPr>
            <a:cxnSpLocks/>
          </p:cNvCxnSpPr>
          <p:nvPr/>
        </p:nvCxnSpPr>
        <p:spPr>
          <a:xfrm>
            <a:off x="4877622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DCD09-1866-4376-BCD3-F450F2627690}"/>
              </a:ext>
            </a:extLst>
          </p:cNvPr>
          <p:cNvCxnSpPr>
            <a:cxnSpLocks/>
          </p:cNvCxnSpPr>
          <p:nvPr/>
        </p:nvCxnSpPr>
        <p:spPr>
          <a:xfrm>
            <a:off x="463818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C8C86B-6EE3-4602-9965-4211943D3876}"/>
              </a:ext>
            </a:extLst>
          </p:cNvPr>
          <p:cNvCxnSpPr>
            <a:cxnSpLocks/>
          </p:cNvCxnSpPr>
          <p:nvPr/>
        </p:nvCxnSpPr>
        <p:spPr>
          <a:xfrm>
            <a:off x="3711928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8E4B37FA-CADB-4146-BE45-668523FA596D}"/>
              </a:ext>
            </a:extLst>
          </p:cNvPr>
          <p:cNvSpPr/>
          <p:nvPr/>
        </p:nvSpPr>
        <p:spPr>
          <a:xfrm flipH="1">
            <a:off x="5186914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FEDD34A6-4639-494E-91B2-16EAB46D4346}"/>
              </a:ext>
            </a:extLst>
          </p:cNvPr>
          <p:cNvSpPr/>
          <p:nvPr/>
        </p:nvSpPr>
        <p:spPr>
          <a:xfrm>
            <a:off x="5262902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B19C15F3-7642-47D8-9FAD-CD2EBF5419FA}"/>
              </a:ext>
            </a:extLst>
          </p:cNvPr>
          <p:cNvSpPr/>
          <p:nvPr/>
        </p:nvSpPr>
        <p:spPr>
          <a:xfrm>
            <a:off x="5999795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7FD48CF3-FCBB-433B-8E54-58D15AE1ECFB}"/>
              </a:ext>
            </a:extLst>
          </p:cNvPr>
          <p:cNvSpPr/>
          <p:nvPr/>
        </p:nvSpPr>
        <p:spPr>
          <a:xfrm>
            <a:off x="598502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1E0FAC35-71BA-4134-8FEB-68707706A551}"/>
              </a:ext>
            </a:extLst>
          </p:cNvPr>
          <p:cNvSpPr>
            <a:spLocks noChangeAspect="1"/>
          </p:cNvSpPr>
          <p:nvPr/>
        </p:nvSpPr>
        <p:spPr>
          <a:xfrm>
            <a:off x="6278740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11EFB5-1E87-4F23-AEB8-C91BAF09C8B6}"/>
              </a:ext>
            </a:extLst>
          </p:cNvPr>
          <p:cNvGrpSpPr/>
          <p:nvPr/>
        </p:nvGrpSpPr>
        <p:grpSpPr>
          <a:xfrm>
            <a:off x="717622" y="2410550"/>
            <a:ext cx="3028217" cy="3026664"/>
            <a:chOff x="4574848" y="1897856"/>
            <a:chExt cx="3028217" cy="302666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2C8416-3F46-491C-9A90-E04CD747FD4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422178-F6A4-449D-98CE-6FF39C7A690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759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CC24C06-B623-4EB2-BF42-B47A8EEE25AF}"/>
              </a:ext>
            </a:extLst>
          </p:cNvPr>
          <p:cNvSpPr txBox="1">
            <a:spLocks/>
          </p:cNvSpPr>
          <p:nvPr/>
        </p:nvSpPr>
        <p:spPr>
          <a:xfrm>
            <a:off x="786644" y="570000"/>
            <a:ext cx="5161208" cy="11527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4000" dirty="0">
                <a:cs typeface="Arial" pitchFamily="34" charset="0"/>
              </a:rPr>
              <a:t>The Influencer </a:t>
            </a:r>
            <a:r>
              <a:rPr lang="en-GB" altLang="ko-KR" sz="4000" b="1" dirty="0">
                <a:solidFill>
                  <a:schemeClr val="accent2"/>
                </a:solidFill>
                <a:cs typeface="Arial" pitchFamily="34" charset="0"/>
              </a:rPr>
              <a:t>Marketing </a:t>
            </a:r>
            <a:r>
              <a:rPr lang="en-GB" altLang="ko-KR" sz="4000" dirty="0">
                <a:cs typeface="Arial" pitchFamily="34" charset="0"/>
              </a:rPr>
              <a:t>Revolution</a:t>
            </a:r>
            <a:endParaRPr lang="ko-KR" altLang="en-US" sz="40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D0EA9-0F85-40C3-863C-E98D68CBF024}"/>
              </a:ext>
            </a:extLst>
          </p:cNvPr>
          <p:cNvSpPr txBox="1"/>
          <p:nvPr/>
        </p:nvSpPr>
        <p:spPr>
          <a:xfrm>
            <a:off x="786644" y="2066401"/>
            <a:ext cx="51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8F4F5-6B29-4B22-A0FD-4963774FBE17}"/>
              </a:ext>
            </a:extLst>
          </p:cNvPr>
          <p:cNvSpPr txBox="1"/>
          <p:nvPr/>
        </p:nvSpPr>
        <p:spPr>
          <a:xfrm>
            <a:off x="792409" y="345135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C7D9-D9B9-4BA4-A441-31E34FA6DABB}"/>
              </a:ext>
            </a:extLst>
          </p:cNvPr>
          <p:cNvSpPr txBox="1"/>
          <p:nvPr/>
        </p:nvSpPr>
        <p:spPr>
          <a:xfrm>
            <a:off x="3283527" y="345135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A7EA0-477C-4523-9A3B-D005D9D00CC9}"/>
              </a:ext>
            </a:extLst>
          </p:cNvPr>
          <p:cNvSpPr txBox="1"/>
          <p:nvPr/>
        </p:nvSpPr>
        <p:spPr>
          <a:xfrm>
            <a:off x="792409" y="485673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8DEAB-F673-4C4C-8FC0-15F876CCC97C}"/>
              </a:ext>
            </a:extLst>
          </p:cNvPr>
          <p:cNvSpPr txBox="1"/>
          <p:nvPr/>
        </p:nvSpPr>
        <p:spPr>
          <a:xfrm>
            <a:off x="3283527" y="485673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0D820CE-0970-4642-9094-BA464E69FFD5}"/>
              </a:ext>
            </a:extLst>
          </p:cNvPr>
          <p:cNvSpPr txBox="1">
            <a:spLocks/>
          </p:cNvSpPr>
          <p:nvPr/>
        </p:nvSpPr>
        <p:spPr>
          <a:xfrm>
            <a:off x="1974314" y="5832255"/>
            <a:ext cx="2086792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1C50BE49-8A5A-41CD-9DB6-F5088DC8709B}"/>
              </a:ext>
            </a:extLst>
          </p:cNvPr>
          <p:cNvSpPr/>
          <p:nvPr/>
        </p:nvSpPr>
        <p:spPr>
          <a:xfrm>
            <a:off x="4135305" y="4349051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0057ED24-E864-4985-A34A-13AC6FECC2FE}"/>
              </a:ext>
            </a:extLst>
          </p:cNvPr>
          <p:cNvSpPr/>
          <p:nvPr/>
        </p:nvSpPr>
        <p:spPr>
          <a:xfrm>
            <a:off x="1637454" y="2947778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849A1D8F-F255-48C9-9DE4-E09C2C0AE070}"/>
              </a:ext>
            </a:extLst>
          </p:cNvPr>
          <p:cNvSpPr/>
          <p:nvPr/>
        </p:nvSpPr>
        <p:spPr>
          <a:xfrm>
            <a:off x="4114745" y="2875135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065A146F-2997-47CD-A0FC-89ECC3713445}"/>
              </a:ext>
            </a:extLst>
          </p:cNvPr>
          <p:cNvSpPr/>
          <p:nvPr/>
        </p:nvSpPr>
        <p:spPr>
          <a:xfrm>
            <a:off x="1680423" y="438204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7999E3-B794-49DA-9DEC-AF086C8DB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97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7F872FA-2184-4767-8AC3-0758BA547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644933"/>
              </p:ext>
            </p:extLst>
          </p:nvPr>
        </p:nvGraphicFramePr>
        <p:xfrm>
          <a:off x="5476875" y="2391508"/>
          <a:ext cx="6388344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BA03EE7-51C3-4AEF-8E00-9BB49FB70A73}"/>
              </a:ext>
            </a:extLst>
          </p:cNvPr>
          <p:cNvGrpSpPr/>
          <p:nvPr/>
        </p:nvGrpSpPr>
        <p:grpSpPr>
          <a:xfrm rot="4158308">
            <a:off x="5928116" y="2179369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5" name="Flowchart: Extract 10">
              <a:extLst>
                <a:ext uri="{FF2B5EF4-FFF2-40B4-BE49-F238E27FC236}">
                  <a16:creationId xmlns:a16="http://schemas.microsoft.com/office/drawing/2014/main" id="{5245DAF6-0461-496F-A4F1-646530826884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E18656-7C3C-4A0A-B94B-807966420320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A78987-FABE-439C-91A5-21771FFC5A92}"/>
              </a:ext>
            </a:extLst>
          </p:cNvPr>
          <p:cNvGrpSpPr/>
          <p:nvPr/>
        </p:nvGrpSpPr>
        <p:grpSpPr>
          <a:xfrm rot="4158308">
            <a:off x="10363974" y="1847283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8" name="Flowchart: Extract 10">
              <a:extLst>
                <a:ext uri="{FF2B5EF4-FFF2-40B4-BE49-F238E27FC236}">
                  <a16:creationId xmlns:a16="http://schemas.microsoft.com/office/drawing/2014/main" id="{AB700ADE-58B8-4945-B58A-32E1FEADD023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9F2DBC-2FE2-4028-A374-B784D54D2E6A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3B33EB-C4BD-4461-8097-22E554141ECF}"/>
              </a:ext>
            </a:extLst>
          </p:cNvPr>
          <p:cNvGrpSpPr/>
          <p:nvPr/>
        </p:nvGrpSpPr>
        <p:grpSpPr>
          <a:xfrm rot="4158308">
            <a:off x="7494440" y="2131483"/>
            <a:ext cx="1161019" cy="925676"/>
            <a:chOff x="4147752" y="529568"/>
            <a:chExt cx="1397738" cy="1114412"/>
          </a:xfrm>
          <a:solidFill>
            <a:schemeClr val="accent3"/>
          </a:solidFill>
        </p:grpSpPr>
        <p:sp>
          <p:nvSpPr>
            <p:cNvPr id="11" name="Flowchart: Extract 10">
              <a:extLst>
                <a:ext uri="{FF2B5EF4-FFF2-40B4-BE49-F238E27FC236}">
                  <a16:creationId xmlns:a16="http://schemas.microsoft.com/office/drawing/2014/main" id="{0C26B21B-D663-4ED7-A018-9BF9E872469C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2AEB76-0049-4D25-8014-90F14D018937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40052F-57FA-4373-898A-5B5734B79C06}"/>
              </a:ext>
            </a:extLst>
          </p:cNvPr>
          <p:cNvGrpSpPr/>
          <p:nvPr/>
        </p:nvGrpSpPr>
        <p:grpSpPr>
          <a:xfrm>
            <a:off x="6221737" y="5833930"/>
            <a:ext cx="1296144" cy="192651"/>
            <a:chOff x="7452320" y="1292132"/>
            <a:chExt cx="1296144" cy="1926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229A80-FF14-4518-89A4-F40C9F2A0678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D0D177-23D1-4166-897F-5B0003EFC4E1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78CF4C-7457-433A-841E-75E13D858294}"/>
              </a:ext>
            </a:extLst>
          </p:cNvPr>
          <p:cNvGrpSpPr/>
          <p:nvPr/>
        </p:nvGrpSpPr>
        <p:grpSpPr>
          <a:xfrm>
            <a:off x="8148813" y="5833930"/>
            <a:ext cx="1296144" cy="192651"/>
            <a:chOff x="7452320" y="1292132"/>
            <a:chExt cx="1296144" cy="1926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E1B337-E82A-4DE2-A108-BFC20C130BB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EAB98E-3F12-4E8F-B4C3-A04C83A5AFDB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57AACC-B27F-4393-BC64-0087281F5262}"/>
              </a:ext>
            </a:extLst>
          </p:cNvPr>
          <p:cNvGrpSpPr/>
          <p:nvPr/>
        </p:nvGrpSpPr>
        <p:grpSpPr>
          <a:xfrm>
            <a:off x="10075890" y="5833930"/>
            <a:ext cx="1296144" cy="192651"/>
            <a:chOff x="7452320" y="1292132"/>
            <a:chExt cx="1296144" cy="1926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F5E346-7374-4A25-8C60-6D4E6749F7CD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283A0-028E-417D-B53E-673042538073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2" name="그룹 2">
            <a:extLst>
              <a:ext uri="{FF2B5EF4-FFF2-40B4-BE49-F238E27FC236}">
                <a16:creationId xmlns:a16="http://schemas.microsoft.com/office/drawing/2014/main" id="{836DE876-7909-42C5-B512-E30F35DFD336}"/>
              </a:ext>
            </a:extLst>
          </p:cNvPr>
          <p:cNvGrpSpPr/>
          <p:nvPr/>
        </p:nvGrpSpPr>
        <p:grpSpPr>
          <a:xfrm>
            <a:off x="990383" y="4847672"/>
            <a:ext cx="3677214" cy="1122027"/>
            <a:chOff x="1346041" y="4916856"/>
            <a:chExt cx="3677214" cy="1122027"/>
          </a:xfrm>
          <a:solidFill>
            <a:schemeClr val="accent2"/>
          </a:solidFill>
        </p:grpSpPr>
        <p:sp>
          <p:nvSpPr>
            <p:cNvPr id="23" name="Round Same Side Corner Rectangle 8">
              <a:extLst>
                <a:ext uri="{FF2B5EF4-FFF2-40B4-BE49-F238E27FC236}">
                  <a16:creationId xmlns:a16="http://schemas.microsoft.com/office/drawing/2014/main" id="{516144C2-CEEE-4A2D-8DE6-4688818018F8}"/>
                </a:ext>
              </a:extLst>
            </p:cNvPr>
            <p:cNvSpPr/>
            <p:nvPr/>
          </p:nvSpPr>
          <p:spPr>
            <a:xfrm>
              <a:off x="1346041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9146EA37-681C-4F91-974B-63EED857FF9A}"/>
                </a:ext>
              </a:extLst>
            </p:cNvPr>
            <p:cNvSpPr/>
            <p:nvPr/>
          </p:nvSpPr>
          <p:spPr>
            <a:xfrm>
              <a:off x="1996280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5" name="Round Same Side Corner Rectangle 8">
              <a:extLst>
                <a:ext uri="{FF2B5EF4-FFF2-40B4-BE49-F238E27FC236}">
                  <a16:creationId xmlns:a16="http://schemas.microsoft.com/office/drawing/2014/main" id="{54AE0A4F-A907-4A13-93DD-23E6F681ED6A}"/>
                </a:ext>
              </a:extLst>
            </p:cNvPr>
            <p:cNvSpPr/>
            <p:nvPr/>
          </p:nvSpPr>
          <p:spPr>
            <a:xfrm>
              <a:off x="2646519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Round Same Side Corner Rectangle 8">
              <a:extLst>
                <a:ext uri="{FF2B5EF4-FFF2-40B4-BE49-F238E27FC236}">
                  <a16:creationId xmlns:a16="http://schemas.microsoft.com/office/drawing/2014/main" id="{F22899BA-76D6-4359-B150-5A3B9FFC5A53}"/>
                </a:ext>
              </a:extLst>
            </p:cNvPr>
            <p:cNvSpPr/>
            <p:nvPr/>
          </p:nvSpPr>
          <p:spPr>
            <a:xfrm>
              <a:off x="3296758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8">
              <a:extLst>
                <a:ext uri="{FF2B5EF4-FFF2-40B4-BE49-F238E27FC236}">
                  <a16:creationId xmlns:a16="http://schemas.microsoft.com/office/drawing/2014/main" id="{E38F746D-E7E6-4FBB-AEA2-647C543D9195}"/>
                </a:ext>
              </a:extLst>
            </p:cNvPr>
            <p:cNvSpPr/>
            <p:nvPr/>
          </p:nvSpPr>
          <p:spPr>
            <a:xfrm>
              <a:off x="3946997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>
              <a:extLst>
                <a:ext uri="{FF2B5EF4-FFF2-40B4-BE49-F238E27FC236}">
                  <a16:creationId xmlns:a16="http://schemas.microsoft.com/office/drawing/2014/main" id="{49716B7F-56DA-400E-9105-811B515590A2}"/>
                </a:ext>
              </a:extLst>
            </p:cNvPr>
            <p:cNvSpPr/>
            <p:nvPr/>
          </p:nvSpPr>
          <p:spPr>
            <a:xfrm>
              <a:off x="4597236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9" name="그룹 1">
            <a:extLst>
              <a:ext uri="{FF2B5EF4-FFF2-40B4-BE49-F238E27FC236}">
                <a16:creationId xmlns:a16="http://schemas.microsoft.com/office/drawing/2014/main" id="{F8966A7F-FE5B-4C64-A5A6-4343814A56A2}"/>
              </a:ext>
            </a:extLst>
          </p:cNvPr>
          <p:cNvGrpSpPr/>
          <p:nvPr/>
        </p:nvGrpSpPr>
        <p:grpSpPr>
          <a:xfrm>
            <a:off x="940401" y="3610418"/>
            <a:ext cx="3777179" cy="1122027"/>
            <a:chOff x="1296059" y="3679602"/>
            <a:chExt cx="3777179" cy="1122027"/>
          </a:xfrm>
          <a:solidFill>
            <a:schemeClr val="accent1"/>
          </a:solidFill>
        </p:grpSpPr>
        <p:sp>
          <p:nvSpPr>
            <p:cNvPr id="30" name="Round Same Side Corner Rectangle 20">
              <a:extLst>
                <a:ext uri="{FF2B5EF4-FFF2-40B4-BE49-F238E27FC236}">
                  <a16:creationId xmlns:a16="http://schemas.microsoft.com/office/drawing/2014/main" id="{80D90C69-803A-49E1-A6EE-906DE6BC701C}"/>
                </a:ext>
              </a:extLst>
            </p:cNvPr>
            <p:cNvSpPr/>
            <p:nvPr/>
          </p:nvSpPr>
          <p:spPr>
            <a:xfrm rot="10800000">
              <a:off x="1296059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20">
              <a:extLst>
                <a:ext uri="{FF2B5EF4-FFF2-40B4-BE49-F238E27FC236}">
                  <a16:creationId xmlns:a16="http://schemas.microsoft.com/office/drawing/2014/main" id="{D1F8C52E-5DC1-4170-8694-8DF9C4CA7737}"/>
                </a:ext>
              </a:extLst>
            </p:cNvPr>
            <p:cNvSpPr/>
            <p:nvPr/>
          </p:nvSpPr>
          <p:spPr>
            <a:xfrm rot="10800000">
              <a:off x="1946298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" name="Round Same Side Corner Rectangle 20">
              <a:extLst>
                <a:ext uri="{FF2B5EF4-FFF2-40B4-BE49-F238E27FC236}">
                  <a16:creationId xmlns:a16="http://schemas.microsoft.com/office/drawing/2014/main" id="{0AABA3FA-B37E-4749-8AAC-DFC3C4E81D6F}"/>
                </a:ext>
              </a:extLst>
            </p:cNvPr>
            <p:cNvSpPr/>
            <p:nvPr/>
          </p:nvSpPr>
          <p:spPr>
            <a:xfrm rot="10800000">
              <a:off x="2596537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20">
              <a:extLst>
                <a:ext uri="{FF2B5EF4-FFF2-40B4-BE49-F238E27FC236}">
                  <a16:creationId xmlns:a16="http://schemas.microsoft.com/office/drawing/2014/main" id="{F3C20BF8-AC48-4309-A2E9-E2E9F589C8E6}"/>
                </a:ext>
              </a:extLst>
            </p:cNvPr>
            <p:cNvSpPr/>
            <p:nvPr/>
          </p:nvSpPr>
          <p:spPr>
            <a:xfrm rot="10800000">
              <a:off x="3246776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20">
              <a:extLst>
                <a:ext uri="{FF2B5EF4-FFF2-40B4-BE49-F238E27FC236}">
                  <a16:creationId xmlns:a16="http://schemas.microsoft.com/office/drawing/2014/main" id="{FFD04458-D0C3-4A3A-97F5-6CF31EA2E579}"/>
                </a:ext>
              </a:extLst>
            </p:cNvPr>
            <p:cNvSpPr/>
            <p:nvPr/>
          </p:nvSpPr>
          <p:spPr>
            <a:xfrm rot="10800000">
              <a:off x="3897015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Round Same Side Corner Rectangle 20">
              <a:extLst>
                <a:ext uri="{FF2B5EF4-FFF2-40B4-BE49-F238E27FC236}">
                  <a16:creationId xmlns:a16="http://schemas.microsoft.com/office/drawing/2014/main" id="{104CF796-500D-4180-BF11-03D283C7436A}"/>
                </a:ext>
              </a:extLst>
            </p:cNvPr>
            <p:cNvSpPr/>
            <p:nvPr/>
          </p:nvSpPr>
          <p:spPr>
            <a:xfrm rot="10800000">
              <a:off x="4547254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Isosceles Triangle 13">
            <a:extLst>
              <a:ext uri="{FF2B5EF4-FFF2-40B4-BE49-F238E27FC236}">
                <a16:creationId xmlns:a16="http://schemas.microsoft.com/office/drawing/2014/main" id="{0A91ED6A-B2F3-4E67-905F-249E18ED5864}"/>
              </a:ext>
            </a:extLst>
          </p:cNvPr>
          <p:cNvSpPr/>
          <p:nvPr/>
        </p:nvSpPr>
        <p:spPr>
          <a:xfrm rot="10800000">
            <a:off x="567057" y="1732722"/>
            <a:ext cx="4493838" cy="1692188"/>
          </a:xfrm>
          <a:custGeom>
            <a:avLst/>
            <a:gdLst/>
            <a:ahLst/>
            <a:cxnLst/>
            <a:rect l="l" t="t" r="r" b="b"/>
            <a:pathLst>
              <a:path w="3482809" h="1692188">
                <a:moveTo>
                  <a:pt x="3482809" y="1692188"/>
                </a:moveTo>
                <a:lnTo>
                  <a:pt x="0" y="1692188"/>
                </a:lnTo>
                <a:lnTo>
                  <a:pt x="0" y="252028"/>
                </a:lnTo>
                <a:lnTo>
                  <a:pt x="1633392" y="252028"/>
                </a:lnTo>
                <a:lnTo>
                  <a:pt x="1741404" y="0"/>
                </a:lnTo>
                <a:lnTo>
                  <a:pt x="1849416" y="252028"/>
                </a:lnTo>
                <a:lnTo>
                  <a:pt x="3482809" y="252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그룹 7">
            <a:extLst>
              <a:ext uri="{FF2B5EF4-FFF2-40B4-BE49-F238E27FC236}">
                <a16:creationId xmlns:a16="http://schemas.microsoft.com/office/drawing/2014/main" id="{BA89FD52-C6E0-4851-9578-FB0D446C0007}"/>
              </a:ext>
            </a:extLst>
          </p:cNvPr>
          <p:cNvGrpSpPr/>
          <p:nvPr/>
        </p:nvGrpSpPr>
        <p:grpSpPr>
          <a:xfrm>
            <a:off x="780477" y="1857691"/>
            <a:ext cx="4066996" cy="1162992"/>
            <a:chOff x="962204" y="1926874"/>
            <a:chExt cx="3443321" cy="116299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1AD5E-3CBD-4788-A04C-6265CD88190C}"/>
                </a:ext>
              </a:extLst>
            </p:cNvPr>
            <p:cNvSpPr txBox="1"/>
            <p:nvPr/>
          </p:nvSpPr>
          <p:spPr>
            <a:xfrm>
              <a:off x="962204" y="1926874"/>
              <a:ext cx="34432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Contents Here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C3F79E-DED2-44D4-8474-CA648C2696CE}"/>
                </a:ext>
              </a:extLst>
            </p:cNvPr>
            <p:cNvSpPr txBox="1"/>
            <p:nvPr/>
          </p:nvSpPr>
          <p:spPr>
            <a:xfrm>
              <a:off x="968189" y="2258869"/>
              <a:ext cx="34373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441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9F9083-F687-4AEE-94F1-B419A42F855C}"/>
              </a:ext>
            </a:extLst>
          </p:cNvPr>
          <p:cNvGrpSpPr/>
          <p:nvPr/>
        </p:nvGrpSpPr>
        <p:grpSpPr>
          <a:xfrm>
            <a:off x="942417" y="1733147"/>
            <a:ext cx="2155752" cy="1100913"/>
            <a:chOff x="474140" y="1335958"/>
            <a:chExt cx="2421972" cy="12368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9F746-BAEA-443D-9A58-2290F65601C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5EBB4A4D-D35F-470E-9152-AEBDBECA5585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116C062-134E-42DB-937A-6844C6D76580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E02EA8-8846-422E-9582-2C112382A444}"/>
              </a:ext>
            </a:extLst>
          </p:cNvPr>
          <p:cNvSpPr/>
          <p:nvPr/>
        </p:nvSpPr>
        <p:spPr>
          <a:xfrm>
            <a:off x="1200792" y="1990152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B302C6-7099-4C74-A2A2-92F0220CDF5F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22E758-CE8D-4478-8696-8F48C2430AC4}"/>
              </a:ext>
            </a:extLst>
          </p:cNvPr>
          <p:cNvGrpSpPr/>
          <p:nvPr/>
        </p:nvGrpSpPr>
        <p:grpSpPr>
          <a:xfrm>
            <a:off x="3301789" y="1850703"/>
            <a:ext cx="4718380" cy="867914"/>
            <a:chOff x="3017860" y="4283314"/>
            <a:chExt cx="2531875" cy="867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99A36-4D24-4C12-918E-DBC4C9FC12F1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3F26ED-ACD1-45F1-B9AF-C0BBD5904A20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2601C7-E461-4948-AE34-A6033C48CB3E}"/>
              </a:ext>
            </a:extLst>
          </p:cNvPr>
          <p:cNvGrpSpPr/>
          <p:nvPr/>
        </p:nvGrpSpPr>
        <p:grpSpPr>
          <a:xfrm>
            <a:off x="3157872" y="3915302"/>
            <a:ext cx="2155753" cy="1100913"/>
            <a:chOff x="474139" y="1335959"/>
            <a:chExt cx="2421974" cy="12368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029145-2637-4F23-B22F-BEC79534764C}"/>
                </a:ext>
              </a:extLst>
            </p:cNvPr>
            <p:cNvSpPr/>
            <p:nvPr/>
          </p:nvSpPr>
          <p:spPr>
            <a:xfrm rot="16200000">
              <a:off x="1744049" y="1378392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">
              <a:extLst>
                <a:ext uri="{FF2B5EF4-FFF2-40B4-BE49-F238E27FC236}">
                  <a16:creationId xmlns:a16="http://schemas.microsoft.com/office/drawing/2014/main" id="{6F9C3FD7-5BFD-40FF-AB69-1093A166F38E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EC895A2-6575-49B7-8740-4ACD02B0EE42}"/>
              </a:ext>
            </a:extLst>
          </p:cNvPr>
          <p:cNvSpPr/>
          <p:nvPr/>
        </p:nvSpPr>
        <p:spPr>
          <a:xfrm>
            <a:off x="3415960" y="417230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D2806-3B8C-4768-B9B0-1D66E6D7150A}"/>
              </a:ext>
            </a:extLst>
          </p:cNvPr>
          <p:cNvSpPr/>
          <p:nvPr/>
        </p:nvSpPr>
        <p:spPr>
          <a:xfrm>
            <a:off x="3536777" y="42349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989C96-1349-4B3C-8817-9EF28C1C2C4E}"/>
              </a:ext>
            </a:extLst>
          </p:cNvPr>
          <p:cNvGrpSpPr/>
          <p:nvPr/>
        </p:nvGrpSpPr>
        <p:grpSpPr>
          <a:xfrm>
            <a:off x="5509407" y="4026503"/>
            <a:ext cx="4718380" cy="867914"/>
            <a:chOff x="3017860" y="4283314"/>
            <a:chExt cx="2531875" cy="8679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77FCA-3846-49CB-8F65-B52B57E8B1C5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53143-26EF-4E8B-8EF0-8C9A26B1D5CE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BA264-2A77-4984-9807-CA4EE7FC6501}"/>
              </a:ext>
            </a:extLst>
          </p:cNvPr>
          <p:cNvGrpSpPr/>
          <p:nvPr/>
        </p:nvGrpSpPr>
        <p:grpSpPr>
          <a:xfrm>
            <a:off x="2050144" y="2832699"/>
            <a:ext cx="2155752" cy="1100913"/>
            <a:chOff x="1744111" y="2572826"/>
            <a:chExt cx="2421972" cy="12368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FA1B80-F852-40DB-AFB7-57E5232F15A0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17166483-8531-439B-8A8A-D920680FEFC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B0D524E-9B98-4D0C-866B-EAD3A152940B}"/>
              </a:ext>
            </a:extLst>
          </p:cNvPr>
          <p:cNvSpPr/>
          <p:nvPr/>
        </p:nvSpPr>
        <p:spPr>
          <a:xfrm>
            <a:off x="2320547" y="3089704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E1DC37-5AF0-4B8C-BF6C-7D2168903C41}"/>
              </a:ext>
            </a:extLst>
          </p:cNvPr>
          <p:cNvSpPr/>
          <p:nvPr/>
        </p:nvSpPr>
        <p:spPr>
          <a:xfrm>
            <a:off x="2435903" y="315232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16A1A6-C483-4242-9F41-B3D57052CB91}"/>
              </a:ext>
            </a:extLst>
          </p:cNvPr>
          <p:cNvGrpSpPr/>
          <p:nvPr/>
        </p:nvGrpSpPr>
        <p:grpSpPr>
          <a:xfrm>
            <a:off x="4405598" y="2938603"/>
            <a:ext cx="4718380" cy="867914"/>
            <a:chOff x="3017860" y="4283314"/>
            <a:chExt cx="2531875" cy="8679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D7E39D-52CB-4C35-9F1A-8294C4993367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4549C8-A07C-47E7-8854-3310F67AF5D7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005778-5A13-4432-84D0-D6EB0A02F171}"/>
              </a:ext>
            </a:extLst>
          </p:cNvPr>
          <p:cNvGrpSpPr/>
          <p:nvPr/>
        </p:nvGrpSpPr>
        <p:grpSpPr>
          <a:xfrm>
            <a:off x="4265598" y="4997904"/>
            <a:ext cx="2155752" cy="1100913"/>
            <a:chOff x="1744111" y="2572826"/>
            <a:chExt cx="2421972" cy="12368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3F2B4C-2291-4064-B29B-C243E9F4C843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Isosceles Triangle 1">
              <a:extLst>
                <a:ext uri="{FF2B5EF4-FFF2-40B4-BE49-F238E27FC236}">
                  <a16:creationId xmlns:a16="http://schemas.microsoft.com/office/drawing/2014/main" id="{171A2ACC-C0DC-47D6-BBB0-8996B8C5301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8307360-5A52-488A-AA47-21E2E383040E}"/>
              </a:ext>
            </a:extLst>
          </p:cNvPr>
          <p:cNvSpPr/>
          <p:nvPr/>
        </p:nvSpPr>
        <p:spPr>
          <a:xfrm>
            <a:off x="4544727" y="5254909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25386-C5A6-4050-B93E-F5E49DD65ECB}"/>
              </a:ext>
            </a:extLst>
          </p:cNvPr>
          <p:cNvSpPr/>
          <p:nvPr/>
        </p:nvSpPr>
        <p:spPr>
          <a:xfrm>
            <a:off x="4668304" y="5317528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5EFB95-DF33-4670-8A94-F460C960264D}"/>
              </a:ext>
            </a:extLst>
          </p:cNvPr>
          <p:cNvGrpSpPr/>
          <p:nvPr/>
        </p:nvGrpSpPr>
        <p:grpSpPr>
          <a:xfrm>
            <a:off x="6613216" y="5114402"/>
            <a:ext cx="4826278" cy="867914"/>
            <a:chOff x="3017860" y="4283314"/>
            <a:chExt cx="2295676" cy="8679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4A9AFC-AE4E-4897-8B49-66325912CBBA}"/>
                </a:ext>
              </a:extLst>
            </p:cNvPr>
            <p:cNvSpPr txBox="1"/>
            <p:nvPr/>
          </p:nvSpPr>
          <p:spPr>
            <a:xfrm>
              <a:off x="3021855" y="4504897"/>
              <a:ext cx="229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7B8335-0C9C-4DBE-BE6E-E47F7D596505}"/>
                </a:ext>
              </a:extLst>
            </p:cNvPr>
            <p:cNvSpPr txBox="1"/>
            <p:nvPr/>
          </p:nvSpPr>
          <p:spPr>
            <a:xfrm>
              <a:off x="3017860" y="4283314"/>
              <a:ext cx="22956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Parallelogram 30">
            <a:extLst>
              <a:ext uri="{FF2B5EF4-FFF2-40B4-BE49-F238E27FC236}">
                <a16:creationId xmlns:a16="http://schemas.microsoft.com/office/drawing/2014/main" id="{58979F22-492E-4BCE-BF93-BDEF5FAF25D8}"/>
              </a:ext>
            </a:extLst>
          </p:cNvPr>
          <p:cNvSpPr/>
          <p:nvPr/>
        </p:nvSpPr>
        <p:spPr>
          <a:xfrm flipH="1">
            <a:off x="5906641" y="542663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30">
            <a:extLst>
              <a:ext uri="{FF2B5EF4-FFF2-40B4-BE49-F238E27FC236}">
                <a16:creationId xmlns:a16="http://schemas.microsoft.com/office/drawing/2014/main" id="{11817F9B-9E6C-4CCA-8E81-A309B9777D37}"/>
              </a:ext>
            </a:extLst>
          </p:cNvPr>
          <p:cNvSpPr/>
          <p:nvPr/>
        </p:nvSpPr>
        <p:spPr>
          <a:xfrm>
            <a:off x="3672328" y="3241521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2A28788B-FE85-4066-83DF-A6B0E3F51231}"/>
              </a:ext>
            </a:extLst>
          </p:cNvPr>
          <p:cNvSpPr/>
          <p:nvPr/>
        </p:nvSpPr>
        <p:spPr>
          <a:xfrm>
            <a:off x="4729682" y="42435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61486775-2C3A-4831-B97D-413631422112}"/>
              </a:ext>
            </a:extLst>
          </p:cNvPr>
          <p:cNvSpPr>
            <a:spLocks noChangeAspect="1"/>
          </p:cNvSpPr>
          <p:nvPr/>
        </p:nvSpPr>
        <p:spPr>
          <a:xfrm rot="9900000">
            <a:off x="2548779" y="214639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90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24FFC29-21B1-4ED7-8E2D-B82003EF0FD2}"/>
              </a:ext>
            </a:extLst>
          </p:cNvPr>
          <p:cNvSpPr txBox="1">
            <a:spLocks/>
          </p:cNvSpPr>
          <p:nvPr/>
        </p:nvSpPr>
        <p:spPr>
          <a:xfrm>
            <a:off x="1011583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47EC8D7-0C0C-4F88-B22D-815722A31B92}"/>
              </a:ext>
            </a:extLst>
          </p:cNvPr>
          <p:cNvSpPr txBox="1">
            <a:spLocks/>
          </p:cNvSpPr>
          <p:nvPr/>
        </p:nvSpPr>
        <p:spPr>
          <a:xfrm>
            <a:off x="5380984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B83B8CF-D576-429C-9164-1DF3793F4044}"/>
              </a:ext>
            </a:extLst>
          </p:cNvPr>
          <p:cNvSpPr txBox="1">
            <a:spLocks/>
          </p:cNvSpPr>
          <p:nvPr/>
        </p:nvSpPr>
        <p:spPr>
          <a:xfrm>
            <a:off x="9693811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AF9118-BEE1-42D8-9E25-E8F6AC9340F8}"/>
              </a:ext>
            </a:extLst>
          </p:cNvPr>
          <p:cNvSpPr txBox="1">
            <a:spLocks/>
          </p:cNvSpPr>
          <p:nvPr/>
        </p:nvSpPr>
        <p:spPr>
          <a:xfrm>
            <a:off x="7533596" y="5542152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4B53BCA-D62A-4E6A-A607-6A2C7FCABFC8}"/>
              </a:ext>
            </a:extLst>
          </p:cNvPr>
          <p:cNvSpPr txBox="1">
            <a:spLocks/>
          </p:cNvSpPr>
          <p:nvPr/>
        </p:nvSpPr>
        <p:spPr>
          <a:xfrm>
            <a:off x="7533596" y="2643164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4348E628-32F6-47E9-ACCA-F9095BC70B64}"/>
              </a:ext>
            </a:extLst>
          </p:cNvPr>
          <p:cNvSpPr/>
          <p:nvPr/>
        </p:nvSpPr>
        <p:spPr>
          <a:xfrm>
            <a:off x="10278285" y="3556966"/>
            <a:ext cx="377965" cy="371904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000FD353-BB6E-4B01-B00C-55958F6EF255}"/>
              </a:ext>
            </a:extLst>
          </p:cNvPr>
          <p:cNvSpPr/>
          <p:nvPr/>
        </p:nvSpPr>
        <p:spPr>
          <a:xfrm>
            <a:off x="5877756" y="3505088"/>
            <a:ext cx="416826" cy="42378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ound Same Side Corner Rectangle 6">
            <a:extLst>
              <a:ext uri="{FF2B5EF4-FFF2-40B4-BE49-F238E27FC236}">
                <a16:creationId xmlns:a16="http://schemas.microsoft.com/office/drawing/2014/main" id="{1C47DE58-5621-49F3-B207-19621D5C7E18}"/>
              </a:ext>
            </a:extLst>
          </p:cNvPr>
          <p:cNvSpPr/>
          <p:nvPr/>
        </p:nvSpPr>
        <p:spPr>
          <a:xfrm rot="2700000">
            <a:off x="8166356" y="4971170"/>
            <a:ext cx="129493" cy="519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id="{2FBB3461-432B-4019-B78E-DA34FFC23507}"/>
              </a:ext>
            </a:extLst>
          </p:cNvPr>
          <p:cNvSpPr/>
          <p:nvPr/>
        </p:nvSpPr>
        <p:spPr>
          <a:xfrm>
            <a:off x="1535750" y="3545219"/>
            <a:ext cx="416826" cy="4168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FA733E51-7152-44F9-B495-D68CAB229402}"/>
              </a:ext>
            </a:extLst>
          </p:cNvPr>
          <p:cNvSpPr/>
          <p:nvPr/>
        </p:nvSpPr>
        <p:spPr>
          <a:xfrm flipH="1">
            <a:off x="7982714" y="2104775"/>
            <a:ext cx="477719" cy="39408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221C0D-D372-466B-8CC0-84ADEADDCCAF}"/>
              </a:ext>
            </a:extLst>
          </p:cNvPr>
          <p:cNvSpPr txBox="1"/>
          <p:nvPr/>
        </p:nvSpPr>
        <p:spPr>
          <a:xfrm>
            <a:off x="1206726" y="1751884"/>
            <a:ext cx="541370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for your 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1BCD81-290B-40E7-96D2-6755940D1624}"/>
              </a:ext>
            </a:extLst>
          </p:cNvPr>
          <p:cNvSpPr txBox="1"/>
          <p:nvPr/>
        </p:nvSpPr>
        <p:spPr>
          <a:xfrm>
            <a:off x="716189" y="4921148"/>
            <a:ext cx="408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AB2E96-18D7-46CD-B116-5D0B71C2F196}"/>
              </a:ext>
            </a:extLst>
          </p:cNvPr>
          <p:cNvSpPr>
            <a:spLocks noGrp="1"/>
          </p:cNvSpPr>
          <p:nvPr>
            <p:ph type="pic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AC72F3-CCDA-42B5-A6CE-DA20C37B1F92}"/>
              </a:ext>
            </a:extLst>
          </p:cNvPr>
          <p:cNvSpPr>
            <a:spLocks noGrp="1"/>
          </p:cNvSpPr>
          <p:nvPr>
            <p:ph type="pic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B56606E-A79C-4463-AE26-BF0E118EBA46}"/>
              </a:ext>
            </a:extLst>
          </p:cNvPr>
          <p:cNvSpPr>
            <a:spLocks noGrp="1"/>
          </p:cNvSpPr>
          <p:nvPr>
            <p:ph type="pic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B064E69-4873-403D-977B-9947B18ADD92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B0B8765-501B-468E-88E2-76013C7D3D8A}"/>
              </a:ext>
            </a:extLst>
          </p:cNvPr>
          <p:cNvSpPr>
            <a:spLocks noGrp="1"/>
          </p:cNvSpPr>
          <p:nvPr>
            <p:ph type="pic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92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3924300"/>
            <a:ext cx="12192000" cy="29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2FF1EBE0-185B-4A1E-9959-A92A39057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243556"/>
              </p:ext>
            </p:extLst>
          </p:nvPr>
        </p:nvGraphicFramePr>
        <p:xfrm>
          <a:off x="6588518" y="4755548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686893" y="5728206"/>
            <a:ext cx="40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</a:p>
        </p:txBody>
      </p:sp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67210B34-533D-43F6-91DA-037B420EF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745688"/>
              </p:ext>
            </p:extLst>
          </p:nvPr>
        </p:nvGraphicFramePr>
        <p:xfrm>
          <a:off x="8820366" y="4758274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003E8869-CE6A-419E-A24A-63F354F2EC8F}"/>
              </a:ext>
            </a:extLst>
          </p:cNvPr>
          <p:cNvSpPr/>
          <p:nvPr/>
        </p:nvSpPr>
        <p:spPr>
          <a:xfrm>
            <a:off x="6963820" y="5128911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CD0F6-D5C2-4E83-8015-79986F96C4AC}"/>
              </a:ext>
            </a:extLst>
          </p:cNvPr>
          <p:cNvSpPr txBox="1"/>
          <p:nvPr/>
        </p:nvSpPr>
        <p:spPr>
          <a:xfrm>
            <a:off x="6952968" y="536379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A75601-DAE0-4F9A-B3B3-723351729EDF}"/>
              </a:ext>
            </a:extLst>
          </p:cNvPr>
          <p:cNvSpPr/>
          <p:nvPr/>
        </p:nvSpPr>
        <p:spPr>
          <a:xfrm>
            <a:off x="9193490" y="5128911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41965-4B0E-490A-9093-469DA337886C}"/>
              </a:ext>
            </a:extLst>
          </p:cNvPr>
          <p:cNvSpPr txBox="1"/>
          <p:nvPr/>
        </p:nvSpPr>
        <p:spPr>
          <a:xfrm>
            <a:off x="9182638" y="536379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ound Same Side Corner Rectangle 20">
            <a:extLst>
              <a:ext uri="{FF2B5EF4-FFF2-40B4-BE49-F238E27FC236}">
                <a16:creationId xmlns:a16="http://schemas.microsoft.com/office/drawing/2014/main" id="{7522047A-A8FA-4FA8-8C2F-A53DBA2409E1}"/>
              </a:ext>
            </a:extLst>
          </p:cNvPr>
          <p:cNvSpPr/>
          <p:nvPr/>
        </p:nvSpPr>
        <p:spPr>
          <a:xfrm rot="10800000">
            <a:off x="5465396" y="4878523"/>
            <a:ext cx="694106" cy="148066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90F0BBD3-53CA-4BD7-B4D6-02E3BE47E209}"/>
              </a:ext>
            </a:extLst>
          </p:cNvPr>
          <p:cNvSpPr/>
          <p:nvPr/>
        </p:nvSpPr>
        <p:spPr>
          <a:xfrm flipH="1">
            <a:off x="10882632" y="4898367"/>
            <a:ext cx="547119" cy="144097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C17EC16-1FEC-498E-AD7C-E119E4A24F45}"/>
              </a:ext>
            </a:extLst>
          </p:cNvPr>
          <p:cNvSpPr txBox="1">
            <a:spLocks/>
          </p:cNvSpPr>
          <p:nvPr/>
        </p:nvSpPr>
        <p:spPr>
          <a:xfrm>
            <a:off x="762249" y="4178182"/>
            <a:ext cx="3545182" cy="129614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+mj-lt"/>
              </a:rPr>
              <a:t>Worldmap Infographic</a:t>
            </a:r>
            <a:endParaRPr lang="ko-KR" altLang="en-US" b="0" dirty="0">
              <a:latin typeface="+mj-lt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4647095F-3785-45A3-95E4-B1BFA215AC33}"/>
              </a:ext>
            </a:extLst>
          </p:cNvPr>
          <p:cNvGrpSpPr/>
          <p:nvPr/>
        </p:nvGrpSpPr>
        <p:grpSpPr>
          <a:xfrm>
            <a:off x="1358774" y="387936"/>
            <a:ext cx="9303002" cy="3302446"/>
            <a:chOff x="635000" y="1382713"/>
            <a:chExt cx="7869238" cy="4572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ECA5C9F-AF10-42F4-937E-41E3CA620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F55FE7F-F73C-48E0-88DB-6CAD90F4A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7F35CFD-7261-496F-AF59-2D454C744D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930CC67-752C-4FDD-9775-5014098DA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232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1BB1F02A-0E89-4EB5-8C9C-1EA59EFFC74F}"/>
              </a:ext>
            </a:extLst>
          </p:cNvPr>
          <p:cNvGrpSpPr/>
          <p:nvPr/>
        </p:nvGrpSpPr>
        <p:grpSpPr>
          <a:xfrm>
            <a:off x="930876" y="1779534"/>
            <a:ext cx="10330248" cy="2160000"/>
            <a:chOff x="1524000" y="1672440"/>
            <a:chExt cx="9144000" cy="216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8C635B-5D45-4B50-94EA-BFB17B2DD2CC}"/>
                </a:ext>
              </a:extLst>
            </p:cNvPr>
            <p:cNvSpPr/>
            <p:nvPr/>
          </p:nvSpPr>
          <p:spPr>
            <a:xfrm>
              <a:off x="1524000" y="1672440"/>
              <a:ext cx="18288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F65409-861B-4A50-A7A0-A4A38AA7940A}"/>
                </a:ext>
              </a:extLst>
            </p:cNvPr>
            <p:cNvSpPr/>
            <p:nvPr/>
          </p:nvSpPr>
          <p:spPr>
            <a:xfrm>
              <a:off x="8839200" y="1672440"/>
              <a:ext cx="18288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3352800" y="1672440"/>
              <a:ext cx="18288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053F04-46F3-4003-8F71-664A69BE288F}"/>
                </a:ext>
              </a:extLst>
            </p:cNvPr>
            <p:cNvSpPr/>
            <p:nvPr/>
          </p:nvSpPr>
          <p:spPr>
            <a:xfrm>
              <a:off x="5181600" y="1672440"/>
              <a:ext cx="18288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5D00C3-AC0E-4461-A25C-860E07E3540B}"/>
                </a:ext>
              </a:extLst>
            </p:cNvPr>
            <p:cNvSpPr/>
            <p:nvPr/>
          </p:nvSpPr>
          <p:spPr>
            <a:xfrm>
              <a:off x="7010400" y="1672440"/>
              <a:ext cx="18288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9D6BB-891A-4082-9D47-9C5D7FAA8FA3}"/>
              </a:ext>
            </a:extLst>
          </p:cNvPr>
          <p:cNvGrpSpPr/>
          <p:nvPr/>
        </p:nvGrpSpPr>
        <p:grpSpPr>
          <a:xfrm>
            <a:off x="1213085" y="2734994"/>
            <a:ext cx="1521441" cy="865061"/>
            <a:chOff x="3131840" y="2204865"/>
            <a:chExt cx="3096344" cy="865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1253D6-32B0-40CD-867E-8CD4C77F147C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92EA3-2DEA-42F5-9D7E-3881981E4353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DF112-2796-460D-BE01-8747C50D2238}"/>
              </a:ext>
            </a:extLst>
          </p:cNvPr>
          <p:cNvGrpSpPr/>
          <p:nvPr/>
        </p:nvGrpSpPr>
        <p:grpSpPr>
          <a:xfrm>
            <a:off x="3279351" y="2734994"/>
            <a:ext cx="1521441" cy="865061"/>
            <a:chOff x="3131840" y="2204865"/>
            <a:chExt cx="3096344" cy="8650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CED47C-DC88-44F9-A80A-ADAEA7CCE04F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DDF19E-C63D-4C2B-80DE-9D9DF1FFC8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9226E6-0F6D-4F7A-9CDC-520CB7F53FA5}"/>
              </a:ext>
            </a:extLst>
          </p:cNvPr>
          <p:cNvGrpSpPr/>
          <p:nvPr/>
        </p:nvGrpSpPr>
        <p:grpSpPr>
          <a:xfrm>
            <a:off x="5345617" y="2734994"/>
            <a:ext cx="1521441" cy="865061"/>
            <a:chOff x="3131840" y="2204865"/>
            <a:chExt cx="3096344" cy="8650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69241-3760-4C40-9442-C27361A1F3C8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91CC6B-5A86-47CE-9563-B7FD01A3CEE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622594-7AC6-40EB-AD69-40596F406560}"/>
              </a:ext>
            </a:extLst>
          </p:cNvPr>
          <p:cNvGrpSpPr/>
          <p:nvPr/>
        </p:nvGrpSpPr>
        <p:grpSpPr>
          <a:xfrm>
            <a:off x="7411883" y="2734994"/>
            <a:ext cx="1521441" cy="865061"/>
            <a:chOff x="3131840" y="2204865"/>
            <a:chExt cx="3096344" cy="8650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57228-DBFC-4692-8701-DE0C9113CDF8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D69C2C-2D92-4688-B052-4A7EF146A7C9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1BE4E-E560-4910-BF8D-7CC9F6C525FF}"/>
              </a:ext>
            </a:extLst>
          </p:cNvPr>
          <p:cNvGrpSpPr/>
          <p:nvPr/>
        </p:nvGrpSpPr>
        <p:grpSpPr>
          <a:xfrm>
            <a:off x="9478149" y="2734994"/>
            <a:ext cx="1521441" cy="865061"/>
            <a:chOff x="3131840" y="2204865"/>
            <a:chExt cx="3096344" cy="8650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78B5D3-5114-48F5-A119-59480A149B1F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4D3B8-CEBC-4FD5-BA3E-AA7084161019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3827CE-0EBB-4477-8F29-BAA67651E1CB}"/>
              </a:ext>
            </a:extLst>
          </p:cNvPr>
          <p:cNvSpPr txBox="1"/>
          <p:nvPr/>
        </p:nvSpPr>
        <p:spPr>
          <a:xfrm>
            <a:off x="3572032" y="400152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BA963-254B-43F5-9785-9DFAC07EB2EA}"/>
              </a:ext>
            </a:extLst>
          </p:cNvPr>
          <p:cNvSpPr txBox="1"/>
          <p:nvPr/>
        </p:nvSpPr>
        <p:spPr>
          <a:xfrm>
            <a:off x="7334150" y="400152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E67BBF83-B9F0-4BF3-923F-AEE5E564E4E8}"/>
              </a:ext>
            </a:extLst>
          </p:cNvPr>
          <p:cNvSpPr/>
          <p:nvPr/>
        </p:nvSpPr>
        <p:spPr>
          <a:xfrm>
            <a:off x="5056588" y="4067127"/>
            <a:ext cx="582983" cy="7921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Down Arrow 45">
            <a:extLst>
              <a:ext uri="{FF2B5EF4-FFF2-40B4-BE49-F238E27FC236}">
                <a16:creationId xmlns:a16="http://schemas.microsoft.com/office/drawing/2014/main" id="{ED1182F7-3975-4AF4-9DFA-666DEEA266B2}"/>
              </a:ext>
            </a:extLst>
          </p:cNvPr>
          <p:cNvSpPr/>
          <p:nvPr/>
        </p:nvSpPr>
        <p:spPr>
          <a:xfrm rot="10800000">
            <a:off x="6545754" y="4067127"/>
            <a:ext cx="582983" cy="79212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07361E-4940-4261-9CD5-43FDCC7A3258}"/>
              </a:ext>
            </a:extLst>
          </p:cNvPr>
          <p:cNvGrpSpPr/>
          <p:nvPr/>
        </p:nvGrpSpPr>
        <p:grpSpPr>
          <a:xfrm>
            <a:off x="1459355" y="4107607"/>
            <a:ext cx="1928437" cy="711174"/>
            <a:chOff x="3131840" y="2220253"/>
            <a:chExt cx="3096344" cy="7111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7AF4B-5068-43BA-BCD6-AD7090209B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7E912-8B4F-4322-97B2-179A42013C2D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EAC99D-1EF7-4CE3-B3CE-9164E5DD470C}"/>
              </a:ext>
            </a:extLst>
          </p:cNvPr>
          <p:cNvGrpSpPr/>
          <p:nvPr/>
        </p:nvGrpSpPr>
        <p:grpSpPr>
          <a:xfrm>
            <a:off x="8839878" y="4107607"/>
            <a:ext cx="1892769" cy="711174"/>
            <a:chOff x="3131840" y="2220253"/>
            <a:chExt cx="3096344" cy="7111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E12601-9B65-4830-A324-2F8DEA14682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31810-8F6B-4936-B7EE-DC5B5A523086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46BB390-BA7A-466C-B134-B3B7575CCD55}"/>
              </a:ext>
            </a:extLst>
          </p:cNvPr>
          <p:cNvSpPr/>
          <p:nvPr/>
        </p:nvSpPr>
        <p:spPr>
          <a:xfrm>
            <a:off x="930876" y="4962091"/>
            <a:ext cx="5004000" cy="10748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7BD7D0-004B-4AE8-8227-EE3D53882D4C}"/>
              </a:ext>
            </a:extLst>
          </p:cNvPr>
          <p:cNvGrpSpPr/>
          <p:nvPr/>
        </p:nvGrpSpPr>
        <p:grpSpPr>
          <a:xfrm>
            <a:off x="1200372" y="5078436"/>
            <a:ext cx="4465010" cy="860596"/>
            <a:chOff x="2079598" y="4287457"/>
            <a:chExt cx="2262901" cy="8605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720D1-E50F-416B-A515-1176F4F95449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159E98-B01B-480D-9717-FECD61BF4FF7}"/>
                </a:ext>
              </a:extLst>
            </p:cNvPr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0C55AEB-A139-4130-AD2A-298238A2AF01}"/>
              </a:ext>
            </a:extLst>
          </p:cNvPr>
          <p:cNvSpPr/>
          <p:nvPr/>
        </p:nvSpPr>
        <p:spPr>
          <a:xfrm>
            <a:off x="6257124" y="4962091"/>
            <a:ext cx="5004000" cy="107481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8606C6-C1C6-4DA2-8F15-26C4B4D74832}"/>
              </a:ext>
            </a:extLst>
          </p:cNvPr>
          <p:cNvGrpSpPr/>
          <p:nvPr/>
        </p:nvGrpSpPr>
        <p:grpSpPr>
          <a:xfrm>
            <a:off x="6526620" y="5078436"/>
            <a:ext cx="4465010" cy="860596"/>
            <a:chOff x="2079598" y="4287457"/>
            <a:chExt cx="2262901" cy="8605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A8E08D-2AE7-4708-9089-C7E50B9FBBD1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3724F-293E-494A-A38C-F14870481261}"/>
                </a:ext>
              </a:extLst>
            </p:cNvPr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Rounded Rectangle 10">
            <a:extLst>
              <a:ext uri="{FF2B5EF4-FFF2-40B4-BE49-F238E27FC236}">
                <a16:creationId xmlns:a16="http://schemas.microsoft.com/office/drawing/2014/main" id="{E1BCC259-0282-4EA3-95A3-BB551840B93A}"/>
              </a:ext>
            </a:extLst>
          </p:cNvPr>
          <p:cNvSpPr/>
          <p:nvPr/>
        </p:nvSpPr>
        <p:spPr>
          <a:xfrm>
            <a:off x="3923209" y="2150709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7FCD35DF-D57B-4572-A541-D301B8D8E6E8}"/>
              </a:ext>
            </a:extLst>
          </p:cNvPr>
          <p:cNvSpPr/>
          <p:nvPr/>
        </p:nvSpPr>
        <p:spPr>
          <a:xfrm>
            <a:off x="1735352" y="214299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25">
            <a:extLst>
              <a:ext uri="{FF2B5EF4-FFF2-40B4-BE49-F238E27FC236}">
                <a16:creationId xmlns:a16="http://schemas.microsoft.com/office/drawing/2014/main" id="{B3F84DC4-AAAA-4CB0-A85C-080F1327B241}"/>
              </a:ext>
            </a:extLst>
          </p:cNvPr>
          <p:cNvSpPr/>
          <p:nvPr/>
        </p:nvSpPr>
        <p:spPr>
          <a:xfrm>
            <a:off x="10068144" y="2159209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EEBA25B3-3E99-4045-A9F6-F7564FEC8E62}"/>
              </a:ext>
            </a:extLst>
          </p:cNvPr>
          <p:cNvSpPr/>
          <p:nvPr/>
        </p:nvSpPr>
        <p:spPr>
          <a:xfrm>
            <a:off x="7999404" y="218584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FDAE87F2-3A78-4F16-97A5-E5FFCD922A05}"/>
              </a:ext>
            </a:extLst>
          </p:cNvPr>
          <p:cNvSpPr/>
          <p:nvPr/>
        </p:nvSpPr>
        <p:spPr>
          <a:xfrm>
            <a:off x="5919912" y="2166923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896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AADA4A-E748-44F1-A147-9CAA9EC95967}"/>
              </a:ext>
            </a:extLst>
          </p:cNvPr>
          <p:cNvSpPr/>
          <p:nvPr/>
        </p:nvSpPr>
        <p:spPr>
          <a:xfrm>
            <a:off x="4904349" y="505913"/>
            <a:ext cx="6383216" cy="4024765"/>
          </a:xfrm>
          <a:custGeom>
            <a:avLst/>
            <a:gdLst>
              <a:gd name="connsiteX0" fmla="*/ 208475 w 6383216"/>
              <a:gd name="connsiteY0" fmla="*/ 0 h 4024765"/>
              <a:gd name="connsiteX1" fmla="*/ 6174741 w 6383216"/>
              <a:gd name="connsiteY1" fmla="*/ 0 h 4024765"/>
              <a:gd name="connsiteX2" fmla="*/ 6383216 w 6383216"/>
              <a:gd name="connsiteY2" fmla="*/ 208475 h 4024765"/>
              <a:gd name="connsiteX3" fmla="*/ 6383216 w 6383216"/>
              <a:gd name="connsiteY3" fmla="*/ 3205223 h 4024765"/>
              <a:gd name="connsiteX4" fmla="*/ 6174741 w 6383216"/>
              <a:gd name="connsiteY4" fmla="*/ 3413698 h 4024765"/>
              <a:gd name="connsiteX5" fmla="*/ 1145932 w 6383216"/>
              <a:gd name="connsiteY5" fmla="*/ 3413698 h 4024765"/>
              <a:gd name="connsiteX6" fmla="*/ 1145932 w 6383216"/>
              <a:gd name="connsiteY6" fmla="*/ 4024765 h 4024765"/>
              <a:gd name="connsiteX7" fmla="*/ 556953 w 6383216"/>
              <a:gd name="connsiteY7" fmla="*/ 3413698 h 4024765"/>
              <a:gd name="connsiteX8" fmla="*/ 208475 w 6383216"/>
              <a:gd name="connsiteY8" fmla="*/ 3413698 h 4024765"/>
              <a:gd name="connsiteX9" fmla="*/ 0 w 6383216"/>
              <a:gd name="connsiteY9" fmla="*/ 3205223 h 4024765"/>
              <a:gd name="connsiteX10" fmla="*/ 0 w 6383216"/>
              <a:gd name="connsiteY10" fmla="*/ 208475 h 4024765"/>
              <a:gd name="connsiteX11" fmla="*/ 208475 w 6383216"/>
              <a:gd name="connsiteY11" fmla="*/ 0 h 402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83216" h="4024765">
                <a:moveTo>
                  <a:pt x="208475" y="0"/>
                </a:moveTo>
                <a:lnTo>
                  <a:pt x="6174741" y="0"/>
                </a:lnTo>
                <a:cubicBezTo>
                  <a:pt x="6289879" y="0"/>
                  <a:pt x="6383216" y="93337"/>
                  <a:pt x="6383216" y="208475"/>
                </a:cubicBezTo>
                <a:lnTo>
                  <a:pt x="6383216" y="3205223"/>
                </a:lnTo>
                <a:cubicBezTo>
                  <a:pt x="6383216" y="3320361"/>
                  <a:pt x="6289879" y="3413698"/>
                  <a:pt x="6174741" y="3413698"/>
                </a:cubicBezTo>
                <a:lnTo>
                  <a:pt x="1145932" y="3413698"/>
                </a:lnTo>
                <a:lnTo>
                  <a:pt x="1145932" y="4024765"/>
                </a:lnTo>
                <a:lnTo>
                  <a:pt x="556953" y="3413698"/>
                </a:lnTo>
                <a:lnTo>
                  <a:pt x="208475" y="3413698"/>
                </a:lnTo>
                <a:cubicBezTo>
                  <a:pt x="93337" y="3413698"/>
                  <a:pt x="0" y="3320361"/>
                  <a:pt x="0" y="3205223"/>
                </a:cubicBezTo>
                <a:lnTo>
                  <a:pt x="0" y="208475"/>
                </a:lnTo>
                <a:cubicBezTo>
                  <a:pt x="0" y="93337"/>
                  <a:pt x="93337" y="0"/>
                  <a:pt x="20847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E600C2F-19E3-4F36-B26A-E35A8B76E05E}"/>
              </a:ext>
            </a:extLst>
          </p:cNvPr>
          <p:cNvSpPr/>
          <p:nvPr/>
        </p:nvSpPr>
        <p:spPr>
          <a:xfrm>
            <a:off x="413238" y="1477108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FDCBFD-7A04-49C5-86FE-B1C805950987}"/>
              </a:ext>
            </a:extLst>
          </p:cNvPr>
          <p:cNvGrpSpPr/>
          <p:nvPr/>
        </p:nvGrpSpPr>
        <p:grpSpPr>
          <a:xfrm>
            <a:off x="10471639" y="79129"/>
            <a:ext cx="1294229" cy="1333111"/>
            <a:chOff x="10805747" y="202223"/>
            <a:chExt cx="819444" cy="8440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E53CC4-C9EE-4B2B-A6EB-1DD153731869}"/>
                </a:ext>
              </a:extLst>
            </p:cNvPr>
            <p:cNvSpPr/>
            <p:nvPr/>
          </p:nvSpPr>
          <p:spPr>
            <a:xfrm>
              <a:off x="10805747" y="202223"/>
              <a:ext cx="819444" cy="8440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CAE9AE-7944-4D7F-A908-D988D51FB0C3}"/>
                </a:ext>
              </a:extLst>
            </p:cNvPr>
            <p:cNvSpPr/>
            <p:nvPr/>
          </p:nvSpPr>
          <p:spPr>
            <a:xfrm>
              <a:off x="10949940" y="314845"/>
              <a:ext cx="675250" cy="624505"/>
            </a:xfrm>
            <a:custGeom>
              <a:avLst/>
              <a:gdLst/>
              <a:ahLst/>
              <a:cxnLst/>
              <a:rect l="l" t="t" r="r" b="b"/>
              <a:pathLst>
                <a:path w="115863" h="107156">
                  <a:moveTo>
                    <a:pt x="106040" y="0"/>
                  </a:moveTo>
                  <a:lnTo>
                    <a:pt x="115863" y="15627"/>
                  </a:lnTo>
                  <a:cubicBezTo>
                    <a:pt x="107677" y="19050"/>
                    <a:pt x="101650" y="24148"/>
                    <a:pt x="97780" y="30919"/>
                  </a:cubicBezTo>
                  <a:cubicBezTo>
                    <a:pt x="93911" y="37691"/>
                    <a:pt x="91753" y="47551"/>
                    <a:pt x="91306" y="60499"/>
                  </a:cubicBezTo>
                  <a:lnTo>
                    <a:pt x="112291" y="60499"/>
                  </a:lnTo>
                  <a:lnTo>
                    <a:pt x="112291" y="107156"/>
                  </a:lnTo>
                  <a:lnTo>
                    <a:pt x="69205" y="107156"/>
                  </a:lnTo>
                  <a:lnTo>
                    <a:pt x="69205" y="70321"/>
                  </a:lnTo>
                  <a:cubicBezTo>
                    <a:pt x="69205" y="50378"/>
                    <a:pt x="71587" y="35942"/>
                    <a:pt x="76349" y="27012"/>
                  </a:cubicBezTo>
                  <a:cubicBezTo>
                    <a:pt x="82600" y="15106"/>
                    <a:pt x="92497" y="6102"/>
                    <a:pt x="106040" y="0"/>
                  </a:cubicBezTo>
                  <a:close/>
                  <a:moveTo>
                    <a:pt x="36835" y="0"/>
                  </a:moveTo>
                  <a:lnTo>
                    <a:pt x="46658" y="15627"/>
                  </a:lnTo>
                  <a:cubicBezTo>
                    <a:pt x="38472" y="19050"/>
                    <a:pt x="32445" y="24148"/>
                    <a:pt x="28575" y="30919"/>
                  </a:cubicBezTo>
                  <a:cubicBezTo>
                    <a:pt x="24706" y="37691"/>
                    <a:pt x="22548" y="47551"/>
                    <a:pt x="22101" y="60499"/>
                  </a:cubicBezTo>
                  <a:lnTo>
                    <a:pt x="43086" y="60499"/>
                  </a:lnTo>
                  <a:lnTo>
                    <a:pt x="43086" y="107156"/>
                  </a:lnTo>
                  <a:lnTo>
                    <a:pt x="0" y="107156"/>
                  </a:lnTo>
                  <a:lnTo>
                    <a:pt x="0" y="70321"/>
                  </a:lnTo>
                  <a:cubicBezTo>
                    <a:pt x="0" y="50378"/>
                    <a:pt x="2382" y="35942"/>
                    <a:pt x="7144" y="27012"/>
                  </a:cubicBezTo>
                  <a:cubicBezTo>
                    <a:pt x="13395" y="15106"/>
                    <a:pt x="23292" y="6102"/>
                    <a:pt x="3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A1472F-9846-41A6-A63F-8895D1B9CA78}"/>
              </a:ext>
            </a:extLst>
          </p:cNvPr>
          <p:cNvSpPr txBox="1">
            <a:spLocks/>
          </p:cNvSpPr>
          <p:nvPr/>
        </p:nvSpPr>
        <p:spPr>
          <a:xfrm>
            <a:off x="7849772" y="4091829"/>
            <a:ext cx="3437793" cy="1536696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5400" dirty="0">
                <a:solidFill>
                  <a:schemeClr val="bg1"/>
                </a:solidFill>
              </a:rPr>
              <a:t>Columns Style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CB021-3973-44D7-8D0E-8E6425F68EDB}"/>
              </a:ext>
            </a:extLst>
          </p:cNvPr>
          <p:cNvSpPr txBox="1"/>
          <p:nvPr/>
        </p:nvSpPr>
        <p:spPr>
          <a:xfrm>
            <a:off x="5380892" y="835412"/>
            <a:ext cx="50907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800" b="1" dirty="0">
                <a:solidFill>
                  <a:schemeClr val="bg1"/>
                </a:solidFill>
                <a:cs typeface="Arial" pitchFamily="34" charset="0"/>
              </a:rPr>
              <a:t>INVEST IN SOCIAL  MEDIA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A02D0-437B-4A51-B519-43836D5FAB25}"/>
              </a:ext>
            </a:extLst>
          </p:cNvPr>
          <p:cNvSpPr txBox="1"/>
          <p:nvPr/>
        </p:nvSpPr>
        <p:spPr>
          <a:xfrm>
            <a:off x="5380892" y="1493396"/>
            <a:ext cx="531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6676D-1ACD-4552-9750-1883492017EE}"/>
              </a:ext>
            </a:extLst>
          </p:cNvPr>
          <p:cNvSpPr txBox="1"/>
          <p:nvPr/>
        </p:nvSpPr>
        <p:spPr>
          <a:xfrm>
            <a:off x="5380892" y="2018859"/>
            <a:ext cx="531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4445BC-826F-0946-DC22-EA283C41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67ECC52D-24B3-4336-7599-B72DBE62BFD8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4C4BF4-5972-2369-037B-EDDD9FECC98A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CAA453-81D0-7BDD-E3E1-BEA17F838545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SOCIAL MEDIA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1D194A-69A7-2839-FBCC-EC8D4D66E5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3C7D41-EDD1-497F-EF01-5C7D62A77E29}"/>
              </a:ext>
            </a:extLst>
          </p:cNvPr>
          <p:cNvSpPr/>
          <p:nvPr/>
        </p:nvSpPr>
        <p:spPr>
          <a:xfrm>
            <a:off x="5353067" y="1220313"/>
            <a:ext cx="6045268" cy="3519632"/>
          </a:xfrm>
          <a:prstGeom prst="roundRect">
            <a:avLst/>
          </a:prstGeom>
          <a:solidFill>
            <a:srgbClr val="D4E6F4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F8DF75-D94D-1ABC-8B8A-1DA3EB6753F4}"/>
              </a:ext>
            </a:extLst>
          </p:cNvPr>
          <p:cNvGrpSpPr/>
          <p:nvPr/>
        </p:nvGrpSpPr>
        <p:grpSpPr>
          <a:xfrm>
            <a:off x="5504349" y="1416001"/>
            <a:ext cx="5440459" cy="2886351"/>
            <a:chOff x="5804355" y="617970"/>
            <a:chExt cx="7954409" cy="1464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EF6016-962C-14E5-72F3-1A1D6E51A9AA}"/>
                </a:ext>
              </a:extLst>
            </p:cNvPr>
            <p:cNvSpPr txBox="1"/>
            <p:nvPr/>
          </p:nvSpPr>
          <p:spPr>
            <a:xfrm>
              <a:off x="5884249" y="617970"/>
              <a:ext cx="7874515" cy="265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Function challenge</a:t>
              </a:r>
              <a:endParaRPr lang="ko-KR" altLang="en-US" sz="2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05D108-CDC4-ECA2-E442-06FC09A5235C}"/>
                </a:ext>
              </a:extLst>
            </p:cNvPr>
            <p:cNvSpPr txBox="1"/>
            <p:nvPr/>
          </p:nvSpPr>
          <p:spPr>
            <a:xfrm>
              <a:off x="5804355" y="1051674"/>
              <a:ext cx="7874518" cy="103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>
                <a:spcBef>
                  <a:spcPts val="600"/>
                </a:spcBef>
                <a:spcAft>
                  <a:spcPts val="1200"/>
                </a:spcAft>
              </a:pP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challenge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เป็น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สำหรับแสดงการต่อสู้และรับคำตอบสำหรับต่อสู้ทำคู่ต่อสู้ โดยรับค่าเป็น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‘r’ ‘s’ ‘p’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ย่อมากจาก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rock scissors paper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และโปรแกรมจะทำการสุ่มตัวเลข ฝ่ายที่แพ้จะถูกลดค่า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HP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โดยการคำนวณจาก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ATK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ของผู้ชนะ ลบกับ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ของผู้แพ้และทำการลดค่า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HP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ถ้าผู้เล่นชนะจะมีการคำนวณอัตรา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โดยเป็นค่าเปอร์เซ็น ถ้าสำเร็จจะเพิ่มค่า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ATK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ให้กับผู้เล่นอีก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50 </a:t>
              </a:r>
              <a:r>
                <a:rPr lang="th-TH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หน่วย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62199FB-030E-2FE3-8A9B-22D18F30C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70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Main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9B42C2-2B69-F55A-8E1B-563ACD28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4" y="836589"/>
            <a:ext cx="4659445" cy="33188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CB2907-EE7B-0C60-1442-C5DD47D1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" y="4319502"/>
            <a:ext cx="6178290" cy="2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7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66230" y="333551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Columns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61F562-9FCD-4226-84E8-D8D95C8F10FF}"/>
              </a:ext>
            </a:extLst>
          </p:cNvPr>
          <p:cNvGrpSpPr/>
          <p:nvPr/>
        </p:nvGrpSpPr>
        <p:grpSpPr>
          <a:xfrm>
            <a:off x="1406817" y="2577047"/>
            <a:ext cx="4118226" cy="523797"/>
            <a:chOff x="1311030" y="1951389"/>
            <a:chExt cx="4118226" cy="5237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EE6218-3942-49A7-8442-AD8A593680F8}"/>
                </a:ext>
              </a:extLst>
            </p:cNvPr>
            <p:cNvSpPr/>
            <p:nvPr/>
          </p:nvSpPr>
          <p:spPr>
            <a:xfrm>
              <a:off x="3099671" y="1958316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F07007-3F44-4B8B-9B89-7E27027059D9}"/>
                </a:ext>
              </a:extLst>
            </p:cNvPr>
            <p:cNvSpPr/>
            <p:nvPr/>
          </p:nvSpPr>
          <p:spPr>
            <a:xfrm>
              <a:off x="4907057" y="1952987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6D2633-4E99-4590-BDFF-A0ADBC9E2A22}"/>
                </a:ext>
              </a:extLst>
            </p:cNvPr>
            <p:cNvSpPr/>
            <p:nvPr/>
          </p:nvSpPr>
          <p:spPr>
            <a:xfrm>
              <a:off x="1900996" y="1958316"/>
              <a:ext cx="516870" cy="516870"/>
            </a:xfrm>
            <a:custGeom>
              <a:avLst/>
              <a:gdLst>
                <a:gd name="connsiteX0" fmla="*/ 1134 w 923925"/>
                <a:gd name="connsiteY0" fmla="*/ 464829 h 923925"/>
                <a:gd name="connsiteX1" fmla="*/ 181 w 923925"/>
                <a:gd name="connsiteY1" fmla="*/ 167649 h 923925"/>
                <a:gd name="connsiteX2" fmla="*/ 168774 w 923925"/>
                <a:gd name="connsiteY2" fmla="*/ 9 h 923925"/>
                <a:gd name="connsiteX3" fmla="*/ 612639 w 923925"/>
                <a:gd name="connsiteY3" fmla="*/ 962 h 923925"/>
                <a:gd name="connsiteX4" fmla="*/ 786946 w 923925"/>
                <a:gd name="connsiteY4" fmla="*/ 2867 h 923925"/>
                <a:gd name="connsiteX5" fmla="*/ 927917 w 923925"/>
                <a:gd name="connsiteY5" fmla="*/ 158124 h 923925"/>
                <a:gd name="connsiteX6" fmla="*/ 927917 w 923925"/>
                <a:gd name="connsiteY6" fmla="*/ 660092 h 923925"/>
                <a:gd name="connsiteX7" fmla="*/ 927917 w 923925"/>
                <a:gd name="connsiteY7" fmla="*/ 762962 h 923925"/>
                <a:gd name="connsiteX8" fmla="*/ 762181 w 923925"/>
                <a:gd name="connsiteY8" fmla="*/ 928697 h 923925"/>
                <a:gd name="connsiteX9" fmla="*/ 336414 w 923925"/>
                <a:gd name="connsiteY9" fmla="*/ 928697 h 923925"/>
                <a:gd name="connsiteX10" fmla="*/ 128769 w 923925"/>
                <a:gd name="connsiteY10" fmla="*/ 925839 h 923925"/>
                <a:gd name="connsiteX11" fmla="*/ 2086 w 923925"/>
                <a:gd name="connsiteY11" fmla="*/ 787727 h 923925"/>
                <a:gd name="connsiteX12" fmla="*/ 1134 w 923925"/>
                <a:gd name="connsiteY12" fmla="*/ 464829 h 923925"/>
                <a:gd name="connsiteX13" fmla="*/ 1134 w 923925"/>
                <a:gd name="connsiteY13" fmla="*/ 464829 h 923925"/>
                <a:gd name="connsiteX14" fmla="*/ 443094 w 923925"/>
                <a:gd name="connsiteY14" fmla="*/ 180032 h 923925"/>
                <a:gd name="connsiteX15" fmla="*/ 235449 w 923925"/>
                <a:gd name="connsiteY15" fmla="*/ 274329 h 923925"/>
                <a:gd name="connsiteX16" fmla="*/ 160201 w 923925"/>
                <a:gd name="connsiteY16" fmla="*/ 532457 h 923925"/>
                <a:gd name="connsiteX17" fmla="*/ 307839 w 923925"/>
                <a:gd name="connsiteY17" fmla="*/ 737244 h 923925"/>
                <a:gd name="connsiteX18" fmla="*/ 327842 w 923925"/>
                <a:gd name="connsiteY18" fmla="*/ 731529 h 923925"/>
                <a:gd name="connsiteX19" fmla="*/ 366894 w 923925"/>
                <a:gd name="connsiteY19" fmla="*/ 548649 h 923925"/>
                <a:gd name="connsiteX20" fmla="*/ 366894 w 923925"/>
                <a:gd name="connsiteY20" fmla="*/ 498167 h 923925"/>
                <a:gd name="connsiteX21" fmla="*/ 388801 w 923925"/>
                <a:gd name="connsiteY21" fmla="*/ 406727 h 923925"/>
                <a:gd name="connsiteX22" fmla="*/ 442142 w 923925"/>
                <a:gd name="connsiteY22" fmla="*/ 395297 h 923925"/>
                <a:gd name="connsiteX23" fmla="*/ 466906 w 923925"/>
                <a:gd name="connsiteY23" fmla="*/ 442922 h 923925"/>
                <a:gd name="connsiteX24" fmla="*/ 456429 w 923925"/>
                <a:gd name="connsiteY24" fmla="*/ 490547 h 923925"/>
                <a:gd name="connsiteX25" fmla="*/ 443094 w 923925"/>
                <a:gd name="connsiteY25" fmla="*/ 535314 h 923925"/>
                <a:gd name="connsiteX26" fmla="*/ 455476 w 923925"/>
                <a:gd name="connsiteY26" fmla="*/ 588654 h 923925"/>
                <a:gd name="connsiteX27" fmla="*/ 514531 w 923925"/>
                <a:gd name="connsiteY27" fmla="*/ 591512 h 923925"/>
                <a:gd name="connsiteX28" fmla="*/ 558346 w 923925"/>
                <a:gd name="connsiteY28" fmla="*/ 541982 h 923925"/>
                <a:gd name="connsiteX29" fmla="*/ 577396 w 923925"/>
                <a:gd name="connsiteY29" fmla="*/ 423872 h 923925"/>
                <a:gd name="connsiteX30" fmla="*/ 547869 w 923925"/>
                <a:gd name="connsiteY30" fmla="*/ 362912 h 923925"/>
                <a:gd name="connsiteX31" fmla="*/ 332604 w 923925"/>
                <a:gd name="connsiteY31" fmla="*/ 396249 h 923925"/>
                <a:gd name="connsiteX32" fmla="*/ 330699 w 923925"/>
                <a:gd name="connsiteY32" fmla="*/ 528647 h 923925"/>
                <a:gd name="connsiteX33" fmla="*/ 324031 w 923925"/>
                <a:gd name="connsiteY33" fmla="*/ 575319 h 923925"/>
                <a:gd name="connsiteX34" fmla="*/ 288789 w 923925"/>
                <a:gd name="connsiteY34" fmla="*/ 564842 h 923925"/>
                <a:gd name="connsiteX35" fmla="*/ 248784 w 923925"/>
                <a:gd name="connsiteY35" fmla="*/ 476259 h 923925"/>
                <a:gd name="connsiteX36" fmla="*/ 430711 w 923925"/>
                <a:gd name="connsiteY36" fmla="*/ 273377 h 923925"/>
                <a:gd name="connsiteX37" fmla="*/ 619306 w 923925"/>
                <a:gd name="connsiteY37" fmla="*/ 340052 h 923925"/>
                <a:gd name="connsiteX38" fmla="*/ 589779 w 923925"/>
                <a:gd name="connsiteY38" fmla="*/ 618182 h 923925"/>
                <a:gd name="connsiteX39" fmla="*/ 431664 w 923925"/>
                <a:gd name="connsiteY39" fmla="*/ 631517 h 923925"/>
                <a:gd name="connsiteX40" fmla="*/ 415471 w 923925"/>
                <a:gd name="connsiteY40" fmla="*/ 640089 h 923925"/>
                <a:gd name="connsiteX41" fmla="*/ 383086 w 923925"/>
                <a:gd name="connsiteY41" fmla="*/ 739149 h 923925"/>
                <a:gd name="connsiteX42" fmla="*/ 396421 w 923925"/>
                <a:gd name="connsiteY42" fmla="*/ 764867 h 923925"/>
                <a:gd name="connsiteX43" fmla="*/ 748846 w 923925"/>
                <a:gd name="connsiteY43" fmla="*/ 448637 h 923925"/>
                <a:gd name="connsiteX44" fmla="*/ 443094 w 923925"/>
                <a:gd name="connsiteY44" fmla="*/ 18003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3925" h="923925">
                  <a:moveTo>
                    <a:pt x="1134" y="464829"/>
                  </a:moveTo>
                  <a:cubicBezTo>
                    <a:pt x="1134" y="365769"/>
                    <a:pt x="3991" y="266709"/>
                    <a:pt x="181" y="167649"/>
                  </a:cubicBezTo>
                  <a:cubicBezTo>
                    <a:pt x="-3629" y="73352"/>
                    <a:pt x="52569" y="-943"/>
                    <a:pt x="168774" y="9"/>
                  </a:cubicBezTo>
                  <a:cubicBezTo>
                    <a:pt x="316411" y="1914"/>
                    <a:pt x="465001" y="9"/>
                    <a:pt x="612639" y="962"/>
                  </a:cubicBezTo>
                  <a:cubicBezTo>
                    <a:pt x="670742" y="962"/>
                    <a:pt x="728844" y="-1896"/>
                    <a:pt x="786946" y="2867"/>
                  </a:cubicBezTo>
                  <a:cubicBezTo>
                    <a:pt x="876481" y="10487"/>
                    <a:pt x="926964" y="67637"/>
                    <a:pt x="927917" y="158124"/>
                  </a:cubicBezTo>
                  <a:cubicBezTo>
                    <a:pt x="927917" y="325764"/>
                    <a:pt x="927917" y="492452"/>
                    <a:pt x="927917" y="660092"/>
                  </a:cubicBezTo>
                  <a:cubicBezTo>
                    <a:pt x="927917" y="694382"/>
                    <a:pt x="927917" y="728672"/>
                    <a:pt x="927917" y="762962"/>
                  </a:cubicBezTo>
                  <a:cubicBezTo>
                    <a:pt x="927917" y="869642"/>
                    <a:pt x="869814" y="928697"/>
                    <a:pt x="762181" y="928697"/>
                  </a:cubicBezTo>
                  <a:cubicBezTo>
                    <a:pt x="620259" y="928697"/>
                    <a:pt x="478336" y="929649"/>
                    <a:pt x="336414" y="928697"/>
                  </a:cubicBezTo>
                  <a:cubicBezTo>
                    <a:pt x="266881" y="928697"/>
                    <a:pt x="198301" y="932507"/>
                    <a:pt x="128769" y="925839"/>
                  </a:cubicBezTo>
                  <a:cubicBezTo>
                    <a:pt x="57331" y="919172"/>
                    <a:pt x="3039" y="861069"/>
                    <a:pt x="2086" y="787727"/>
                  </a:cubicBezTo>
                  <a:cubicBezTo>
                    <a:pt x="181" y="681047"/>
                    <a:pt x="1134" y="572462"/>
                    <a:pt x="1134" y="464829"/>
                  </a:cubicBezTo>
                  <a:cubicBezTo>
                    <a:pt x="1134" y="464829"/>
                    <a:pt x="1134" y="464829"/>
                    <a:pt x="1134" y="464829"/>
                  </a:cubicBezTo>
                  <a:close/>
                  <a:moveTo>
                    <a:pt x="443094" y="180032"/>
                  </a:moveTo>
                  <a:cubicBezTo>
                    <a:pt x="364989" y="178127"/>
                    <a:pt x="292599" y="212417"/>
                    <a:pt x="235449" y="274329"/>
                  </a:cubicBezTo>
                  <a:cubicBezTo>
                    <a:pt x="167821" y="346719"/>
                    <a:pt x="142104" y="434349"/>
                    <a:pt x="160201" y="532457"/>
                  </a:cubicBezTo>
                  <a:cubicBezTo>
                    <a:pt x="177346" y="622944"/>
                    <a:pt x="227829" y="691524"/>
                    <a:pt x="307839" y="737244"/>
                  </a:cubicBezTo>
                  <a:cubicBezTo>
                    <a:pt x="315459" y="741054"/>
                    <a:pt x="325936" y="750579"/>
                    <a:pt x="327842" y="731529"/>
                  </a:cubicBezTo>
                  <a:cubicBezTo>
                    <a:pt x="333556" y="668664"/>
                    <a:pt x="352606" y="609609"/>
                    <a:pt x="366894" y="548649"/>
                  </a:cubicBezTo>
                  <a:cubicBezTo>
                    <a:pt x="370704" y="531504"/>
                    <a:pt x="371656" y="515312"/>
                    <a:pt x="366894" y="498167"/>
                  </a:cubicBezTo>
                  <a:cubicBezTo>
                    <a:pt x="358321" y="464829"/>
                    <a:pt x="364036" y="432444"/>
                    <a:pt x="388801" y="406727"/>
                  </a:cubicBezTo>
                  <a:cubicBezTo>
                    <a:pt x="404042" y="391487"/>
                    <a:pt x="422139" y="386724"/>
                    <a:pt x="442142" y="395297"/>
                  </a:cubicBezTo>
                  <a:cubicBezTo>
                    <a:pt x="462144" y="403869"/>
                    <a:pt x="469764" y="422919"/>
                    <a:pt x="466906" y="442922"/>
                  </a:cubicBezTo>
                  <a:cubicBezTo>
                    <a:pt x="465001" y="459114"/>
                    <a:pt x="460239" y="475307"/>
                    <a:pt x="456429" y="490547"/>
                  </a:cubicBezTo>
                  <a:cubicBezTo>
                    <a:pt x="452619" y="505787"/>
                    <a:pt x="446904" y="520074"/>
                    <a:pt x="443094" y="535314"/>
                  </a:cubicBezTo>
                  <a:cubicBezTo>
                    <a:pt x="438331" y="555317"/>
                    <a:pt x="437379" y="574367"/>
                    <a:pt x="455476" y="588654"/>
                  </a:cubicBezTo>
                  <a:cubicBezTo>
                    <a:pt x="474526" y="602942"/>
                    <a:pt x="494529" y="601037"/>
                    <a:pt x="514531" y="591512"/>
                  </a:cubicBezTo>
                  <a:cubicBezTo>
                    <a:pt x="535486" y="581034"/>
                    <a:pt x="548821" y="562937"/>
                    <a:pt x="558346" y="541982"/>
                  </a:cubicBezTo>
                  <a:cubicBezTo>
                    <a:pt x="575492" y="504834"/>
                    <a:pt x="580254" y="464829"/>
                    <a:pt x="577396" y="423872"/>
                  </a:cubicBezTo>
                  <a:cubicBezTo>
                    <a:pt x="575492" y="400059"/>
                    <a:pt x="565014" y="380057"/>
                    <a:pt x="547869" y="362912"/>
                  </a:cubicBezTo>
                  <a:cubicBezTo>
                    <a:pt x="488814" y="306714"/>
                    <a:pt x="373561" y="323859"/>
                    <a:pt x="332604" y="396249"/>
                  </a:cubicBezTo>
                  <a:cubicBezTo>
                    <a:pt x="307839" y="439112"/>
                    <a:pt x="302124" y="483879"/>
                    <a:pt x="330699" y="528647"/>
                  </a:cubicBezTo>
                  <a:cubicBezTo>
                    <a:pt x="341176" y="544839"/>
                    <a:pt x="336414" y="563889"/>
                    <a:pt x="324031" y="575319"/>
                  </a:cubicBezTo>
                  <a:cubicBezTo>
                    <a:pt x="311649" y="586749"/>
                    <a:pt x="299267" y="573414"/>
                    <a:pt x="288789" y="564842"/>
                  </a:cubicBezTo>
                  <a:cubicBezTo>
                    <a:pt x="261166" y="541982"/>
                    <a:pt x="249736" y="510549"/>
                    <a:pt x="248784" y="476259"/>
                  </a:cubicBezTo>
                  <a:cubicBezTo>
                    <a:pt x="243069" y="372437"/>
                    <a:pt x="324031" y="284807"/>
                    <a:pt x="430711" y="273377"/>
                  </a:cubicBezTo>
                  <a:cubicBezTo>
                    <a:pt x="505006" y="265757"/>
                    <a:pt x="568824" y="282902"/>
                    <a:pt x="619306" y="340052"/>
                  </a:cubicBezTo>
                  <a:cubicBezTo>
                    <a:pt x="686934" y="417204"/>
                    <a:pt x="656454" y="563889"/>
                    <a:pt x="589779" y="618182"/>
                  </a:cubicBezTo>
                  <a:cubicBezTo>
                    <a:pt x="538344" y="660092"/>
                    <a:pt x="489767" y="664854"/>
                    <a:pt x="431664" y="631517"/>
                  </a:cubicBezTo>
                  <a:cubicBezTo>
                    <a:pt x="419281" y="623897"/>
                    <a:pt x="418329" y="631517"/>
                    <a:pt x="415471" y="640089"/>
                  </a:cubicBezTo>
                  <a:cubicBezTo>
                    <a:pt x="406899" y="673427"/>
                    <a:pt x="401184" y="708669"/>
                    <a:pt x="383086" y="739149"/>
                  </a:cubicBezTo>
                  <a:cubicBezTo>
                    <a:pt x="372609" y="756294"/>
                    <a:pt x="378324" y="762009"/>
                    <a:pt x="396421" y="764867"/>
                  </a:cubicBezTo>
                  <a:cubicBezTo>
                    <a:pt x="599304" y="801062"/>
                    <a:pt x="766944" y="637232"/>
                    <a:pt x="748846" y="448637"/>
                  </a:cubicBezTo>
                  <a:cubicBezTo>
                    <a:pt x="732654" y="292427"/>
                    <a:pt x="609781" y="179079"/>
                    <a:pt x="443094" y="180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6C6BE5-97FC-41C7-8AD4-1ABF852E9834}"/>
                </a:ext>
              </a:extLst>
            </p:cNvPr>
            <p:cNvSpPr/>
            <p:nvPr/>
          </p:nvSpPr>
          <p:spPr>
            <a:xfrm>
              <a:off x="4298289" y="195138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CE357D51-4056-454E-A554-EEE07F53B196}"/>
                </a:ext>
              </a:extLst>
            </p:cNvPr>
            <p:cNvSpPr/>
            <p:nvPr/>
          </p:nvSpPr>
          <p:spPr>
            <a:xfrm>
              <a:off x="2500305" y="1958260"/>
              <a:ext cx="516927" cy="516926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ECE7E350-7563-4981-98F2-6FC8DC71A79F}"/>
                </a:ext>
              </a:extLst>
            </p:cNvPr>
            <p:cNvSpPr/>
            <p:nvPr/>
          </p:nvSpPr>
          <p:spPr>
            <a:xfrm>
              <a:off x="1311030" y="1958260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CC9AC874-4DB6-44FA-958B-1057281B313E}"/>
                </a:ext>
              </a:extLst>
            </p:cNvPr>
            <p:cNvSpPr/>
            <p:nvPr/>
          </p:nvSpPr>
          <p:spPr>
            <a:xfrm>
              <a:off x="3698980" y="1958317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0CBF7-4C31-4D1E-9768-049E8208A1D0}"/>
              </a:ext>
            </a:extLst>
          </p:cNvPr>
          <p:cNvSpPr txBox="1"/>
          <p:nvPr/>
        </p:nvSpPr>
        <p:spPr>
          <a:xfrm>
            <a:off x="566230" y="1455299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dirty="0">
                <a:solidFill>
                  <a:schemeClr val="bg1"/>
                </a:solidFill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8808F-4A7B-4031-9648-589E7100F47A}"/>
              </a:ext>
            </a:extLst>
          </p:cNvPr>
          <p:cNvSpPr txBox="1"/>
          <p:nvPr/>
        </p:nvSpPr>
        <p:spPr>
          <a:xfrm>
            <a:off x="566230" y="3299263"/>
            <a:ext cx="5799401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Easy to change colors, photos and Text.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04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867442" y="3608091"/>
            <a:ext cx="532441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94B0E-5E4A-4FC7-9704-6A9C9D216B43}"/>
              </a:ext>
            </a:extLst>
          </p:cNvPr>
          <p:cNvGrpSpPr/>
          <p:nvPr/>
        </p:nvGrpSpPr>
        <p:grpSpPr>
          <a:xfrm>
            <a:off x="1007612" y="4091412"/>
            <a:ext cx="2313581" cy="231239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EAF23BF-38A3-4521-A754-7318658E171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37A389-8AF6-4D1F-82B7-CBA985350FF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2B5D22-30B0-442D-85BC-37623FF7EE57}"/>
              </a:ext>
            </a:extLst>
          </p:cNvPr>
          <p:cNvGrpSpPr/>
          <p:nvPr/>
        </p:nvGrpSpPr>
        <p:grpSpPr>
          <a:xfrm>
            <a:off x="9895864" y="3279103"/>
            <a:ext cx="2036171" cy="3539759"/>
            <a:chOff x="8591850" y="3249752"/>
            <a:chExt cx="2036171" cy="35397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8591850" y="3249752"/>
              <a:ext cx="1369129" cy="2616029"/>
              <a:chOff x="3688167" y="3417317"/>
              <a:chExt cx="1152686" cy="2202466"/>
            </a:xfrm>
          </p:grpSpPr>
          <p:sp>
            <p:nvSpPr>
              <p:cNvPr id="8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aphic 21">
              <a:extLst>
                <a:ext uri="{FF2B5EF4-FFF2-40B4-BE49-F238E27FC236}">
                  <a16:creationId xmlns:a16="http://schemas.microsoft.com/office/drawing/2014/main" id="{2BE51EC6-F366-4AE6-B4B9-45B9D71D15F6}"/>
                </a:ext>
              </a:extLst>
            </p:cNvPr>
            <p:cNvGrpSpPr/>
            <p:nvPr/>
          </p:nvGrpSpPr>
          <p:grpSpPr>
            <a:xfrm>
              <a:off x="9309223" y="4431518"/>
              <a:ext cx="1318798" cy="2357993"/>
              <a:chOff x="4170900" y="0"/>
              <a:chExt cx="3835079" cy="685706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16DB9C-D38D-4E2B-ABA3-D99C02250B0F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030457-15ED-41A3-9BB7-E429C42B561F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8B38DD-17D2-486B-AC32-6086291E165C}"/>
              </a:ext>
            </a:extLst>
          </p:cNvPr>
          <p:cNvGrpSpPr/>
          <p:nvPr/>
        </p:nvGrpSpPr>
        <p:grpSpPr>
          <a:xfrm>
            <a:off x="7207673" y="3058413"/>
            <a:ext cx="2921239" cy="3864527"/>
            <a:chOff x="4904494" y="1324389"/>
            <a:chExt cx="4223096" cy="5586762"/>
          </a:xfrm>
        </p:grpSpPr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8931C1F2-0751-4706-98B1-FC5431AF70F6}"/>
                </a:ext>
              </a:extLst>
            </p:cNvPr>
            <p:cNvSpPr/>
            <p:nvPr/>
          </p:nvSpPr>
          <p:spPr>
            <a:xfrm rot="2483232">
              <a:off x="4904494" y="1808566"/>
              <a:ext cx="4223096" cy="5102585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1" name="Group 25">
              <a:extLst>
                <a:ext uri="{FF2B5EF4-FFF2-40B4-BE49-F238E27FC236}">
                  <a16:creationId xmlns:a16="http://schemas.microsoft.com/office/drawing/2014/main" id="{1427521D-E6E7-47B8-A37F-74A4696E8AE3}"/>
                </a:ext>
              </a:extLst>
            </p:cNvPr>
            <p:cNvGrpSpPr/>
            <p:nvPr/>
          </p:nvGrpSpPr>
          <p:grpSpPr>
            <a:xfrm rot="20722853">
              <a:off x="6154530" y="1324389"/>
              <a:ext cx="1957012" cy="3534846"/>
              <a:chOff x="445712" y="1449040"/>
              <a:chExt cx="2113018" cy="3924176"/>
            </a:xfrm>
          </p:grpSpPr>
          <p:sp>
            <p:nvSpPr>
              <p:cNvPr id="22" name="Rounded Rectangle 17">
                <a:extLst>
                  <a:ext uri="{FF2B5EF4-FFF2-40B4-BE49-F238E27FC236}">
                    <a16:creationId xmlns:a16="http://schemas.microsoft.com/office/drawing/2014/main" id="{0D0FA16B-1DA1-49B0-977B-8F13D045B2EF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ectangle 19">
                <a:extLst>
                  <a:ext uri="{FF2B5EF4-FFF2-40B4-BE49-F238E27FC236}">
                    <a16:creationId xmlns:a16="http://schemas.microsoft.com/office/drawing/2014/main" id="{BF2CF538-C331-4583-AAD9-EB123F88308D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4" name="Group 24">
                <a:extLst>
                  <a:ext uri="{FF2B5EF4-FFF2-40B4-BE49-F238E27FC236}">
                    <a16:creationId xmlns:a16="http://schemas.microsoft.com/office/drawing/2014/main" id="{3A0B89FA-704E-4250-8904-62AF3F1B1104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5" name="Oval 22">
                  <a:extLst>
                    <a:ext uri="{FF2B5EF4-FFF2-40B4-BE49-F238E27FC236}">
                      <a16:creationId xmlns:a16="http://schemas.microsoft.com/office/drawing/2014/main" id="{A27835F5-8D35-4C6A-90A3-B5321492745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Rounded Rectangle 23">
                  <a:extLst>
                    <a:ext uri="{FF2B5EF4-FFF2-40B4-BE49-F238E27FC236}">
                      <a16:creationId xmlns:a16="http://schemas.microsoft.com/office/drawing/2014/main" id="{88208E44-7EC8-4CD6-B47D-8A1B0D3249F6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7" name="Picture Placeholder 2">
              <a:extLst>
                <a:ext uri="{FF2B5EF4-FFF2-40B4-BE49-F238E27FC236}">
                  <a16:creationId xmlns:a16="http://schemas.microsoft.com/office/drawing/2014/main" id="{D1E12EC5-AD1A-48FF-8A24-A3F2C2DF142D}"/>
                </a:ext>
              </a:extLst>
            </p:cNvPr>
            <p:cNvSpPr txBox="1">
              <a:spLocks/>
            </p:cNvSpPr>
            <p:nvPr/>
          </p:nvSpPr>
          <p:spPr>
            <a:xfrm rot="20700000">
              <a:off x="6242702" y="1622744"/>
              <a:ext cx="1786145" cy="2900071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Picture Here</a:t>
              </a:r>
              <a:endParaRPr lang="ko-KR" alt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A2B3C1-AF2F-43AB-B3B4-A3D2A81C1001}"/>
                </a:ext>
              </a:extLst>
            </p:cNvPr>
            <p:cNvGrpSpPr/>
            <p:nvPr/>
          </p:nvGrpSpPr>
          <p:grpSpPr>
            <a:xfrm>
              <a:off x="7729758" y="2667512"/>
              <a:ext cx="751104" cy="1441755"/>
              <a:chOff x="4661983" y="2106581"/>
              <a:chExt cx="497554" cy="745743"/>
            </a:xfrm>
            <a:solidFill>
              <a:schemeClr val="bg1">
                <a:lumMod val="85000"/>
              </a:schemeClr>
            </a:solidFill>
          </p:grpSpPr>
          <p:sp>
            <p:nvSpPr>
              <p:cNvPr id="29" name="Rounded Rectangle 51">
                <a:extLst>
                  <a:ext uri="{FF2B5EF4-FFF2-40B4-BE49-F238E27FC236}">
                    <a16:creationId xmlns:a16="http://schemas.microsoft.com/office/drawing/2014/main" id="{1BF7938C-910D-45EE-8CD9-7BE15344C008}"/>
                  </a:ext>
                </a:extLst>
              </p:cNvPr>
              <p:cNvSpPr/>
              <p:nvPr/>
            </p:nvSpPr>
            <p:spPr>
              <a:xfrm rot="3148397">
                <a:off x="4756549" y="2012015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52">
                <a:extLst>
                  <a:ext uri="{FF2B5EF4-FFF2-40B4-BE49-F238E27FC236}">
                    <a16:creationId xmlns:a16="http://schemas.microsoft.com/office/drawing/2014/main" id="{38863522-2BB4-4849-BF2E-A112D9818522}"/>
                  </a:ext>
                </a:extLst>
              </p:cNvPr>
              <p:cNvSpPr/>
              <p:nvPr/>
            </p:nvSpPr>
            <p:spPr>
              <a:xfrm rot="3148397">
                <a:off x="4786261" y="2266384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53">
                <a:extLst>
                  <a:ext uri="{FF2B5EF4-FFF2-40B4-BE49-F238E27FC236}">
                    <a16:creationId xmlns:a16="http://schemas.microsoft.com/office/drawing/2014/main" id="{6BE6AF53-07C5-488A-B27F-4BF8F9423057}"/>
                  </a:ext>
                </a:extLst>
              </p:cNvPr>
              <p:cNvSpPr/>
              <p:nvPr/>
            </p:nvSpPr>
            <p:spPr>
              <a:xfrm rot="3148397">
                <a:off x="4839828" y="2532616"/>
                <a:ext cx="251279" cy="3881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ounded Rectangle 7">
            <a:extLst>
              <a:ext uri="{FF2B5EF4-FFF2-40B4-BE49-F238E27FC236}">
                <a16:creationId xmlns:a16="http://schemas.microsoft.com/office/drawing/2014/main" id="{7A6A07FB-35EF-479A-B933-B79C4E330ADF}"/>
              </a:ext>
            </a:extLst>
          </p:cNvPr>
          <p:cNvSpPr/>
          <p:nvPr/>
        </p:nvSpPr>
        <p:spPr>
          <a:xfrm>
            <a:off x="5009534" y="1202612"/>
            <a:ext cx="1551185" cy="186378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E11779-46FA-4184-9E21-07F5BE5ABFCF}"/>
              </a:ext>
            </a:extLst>
          </p:cNvPr>
          <p:cNvGrpSpPr/>
          <p:nvPr/>
        </p:nvGrpSpPr>
        <p:grpSpPr>
          <a:xfrm>
            <a:off x="5202196" y="3281774"/>
            <a:ext cx="2258877" cy="3576226"/>
            <a:chOff x="4432451" y="4164605"/>
            <a:chExt cx="1701248" cy="26933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F93149A-BD3A-4209-8660-03242EA475B0}"/>
                </a:ext>
              </a:extLst>
            </p:cNvPr>
            <p:cNvGrpSpPr/>
            <p:nvPr/>
          </p:nvGrpSpPr>
          <p:grpSpPr>
            <a:xfrm>
              <a:off x="4640902" y="4164605"/>
              <a:ext cx="1093501" cy="1741554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3AE6F0BB-A970-4E89-9FB9-1C8ACCBC42E6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id="{D138E3E8-1FBB-450D-B105-76F671309FE7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8D655012-1CCD-4649-BCCF-AA658BC2F438}"/>
                </a:ext>
              </a:extLst>
            </p:cNvPr>
            <p:cNvSpPr/>
            <p:nvPr/>
          </p:nvSpPr>
          <p:spPr>
            <a:xfrm>
              <a:off x="4432451" y="4551393"/>
              <a:ext cx="1701248" cy="230660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F7701D-49DC-46C5-8F7E-BBE861E9B71A}"/>
              </a:ext>
            </a:extLst>
          </p:cNvPr>
          <p:cNvGrpSpPr/>
          <p:nvPr/>
        </p:nvGrpSpPr>
        <p:grpSpPr>
          <a:xfrm>
            <a:off x="9925334" y="869244"/>
            <a:ext cx="1931212" cy="2269838"/>
            <a:chOff x="7360444" y="1777277"/>
            <a:chExt cx="4030387" cy="473709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F610B4D-778F-4035-B37A-2444AB2D6359}"/>
                </a:ext>
              </a:extLst>
            </p:cNvPr>
            <p:cNvGrpSpPr/>
            <p:nvPr/>
          </p:nvGrpSpPr>
          <p:grpSpPr>
            <a:xfrm>
              <a:off x="7360444" y="1777277"/>
              <a:ext cx="4030387" cy="3816424"/>
              <a:chOff x="6077987" y="3903821"/>
              <a:chExt cx="2429050" cy="230009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58EEC96-9815-4344-9002-E8142F19F88F}"/>
                  </a:ext>
                </a:extLst>
              </p:cNvPr>
              <p:cNvGrpSpPr/>
              <p:nvPr/>
            </p:nvGrpSpPr>
            <p:grpSpPr>
              <a:xfrm>
                <a:off x="6077987" y="3903821"/>
                <a:ext cx="2018835" cy="2300098"/>
                <a:chOff x="6444208" y="2937378"/>
                <a:chExt cx="2699792" cy="3075926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A3FCE6C-0D99-42CC-9617-4EAB120C1F81}"/>
                    </a:ext>
                  </a:extLst>
                </p:cNvPr>
                <p:cNvSpPr/>
                <p:nvPr/>
              </p:nvSpPr>
              <p:spPr>
                <a:xfrm>
                  <a:off x="6444208" y="3881706"/>
                  <a:ext cx="2681090" cy="151684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Right Triangle 55">
                  <a:extLst>
                    <a:ext uri="{FF2B5EF4-FFF2-40B4-BE49-F238E27FC236}">
                      <a16:creationId xmlns:a16="http://schemas.microsoft.com/office/drawing/2014/main" id="{71BB2882-AD4D-400D-BE41-0128B11F2479}"/>
                    </a:ext>
                  </a:extLst>
                </p:cNvPr>
                <p:cNvSpPr/>
                <p:nvPr/>
              </p:nvSpPr>
              <p:spPr>
                <a:xfrm rot="8100000">
                  <a:off x="6825200" y="2937378"/>
                  <a:ext cx="1905463" cy="1905463"/>
                </a:xfrm>
                <a:prstGeom prst="rt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F1783FD-7D5A-49AA-8B64-AA407B873C82}"/>
                    </a:ext>
                  </a:extLst>
                </p:cNvPr>
                <p:cNvSpPr/>
                <p:nvPr/>
              </p:nvSpPr>
              <p:spPr>
                <a:xfrm>
                  <a:off x="6723224" y="3012357"/>
                  <a:ext cx="2141760" cy="29552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8" name="Trapezoid 57">
                  <a:extLst>
                    <a:ext uri="{FF2B5EF4-FFF2-40B4-BE49-F238E27FC236}">
                      <a16:creationId xmlns:a16="http://schemas.microsoft.com/office/drawing/2014/main" id="{CC682501-81D8-4258-9E5B-7F22DC84C6EE}"/>
                    </a:ext>
                  </a:extLst>
                </p:cNvPr>
                <p:cNvSpPr/>
                <p:nvPr/>
              </p:nvSpPr>
              <p:spPr>
                <a:xfrm>
                  <a:off x="6444208" y="4800600"/>
                  <a:ext cx="2699792" cy="1212704"/>
                </a:xfrm>
                <a:prstGeom prst="trapezoid">
                  <a:avLst>
                    <a:gd name="adj" fmla="val 594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D379F2F3-8CB8-4CE8-BE74-26E071E3A04B}"/>
                    </a:ext>
                  </a:extLst>
                </p:cNvPr>
                <p:cNvSpPr/>
                <p:nvPr/>
              </p:nvSpPr>
              <p:spPr>
                <a:xfrm rot="5400000">
                  <a:off x="5737292" y="4575557"/>
                  <a:ext cx="2152504" cy="722990"/>
                </a:xfrm>
                <a:prstGeom prst="triangle">
                  <a:avLst>
                    <a:gd name="adj" fmla="val 4469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ACF91F05-1889-4D51-BFBA-3BD34695D71E}"/>
                    </a:ext>
                  </a:extLst>
                </p:cNvPr>
                <p:cNvSpPr/>
                <p:nvPr/>
              </p:nvSpPr>
              <p:spPr>
                <a:xfrm rot="16200000">
                  <a:off x="7687550" y="4575557"/>
                  <a:ext cx="2152504" cy="722990"/>
                </a:xfrm>
                <a:prstGeom prst="triangle">
                  <a:avLst>
                    <a:gd name="adj" fmla="val 5531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252C2EC-5A42-4521-9A75-9C8085A2F6F7}"/>
                  </a:ext>
                </a:extLst>
              </p:cNvPr>
              <p:cNvGrpSpPr/>
              <p:nvPr/>
            </p:nvGrpSpPr>
            <p:grpSpPr>
              <a:xfrm>
                <a:off x="6348905" y="4100168"/>
                <a:ext cx="2158132" cy="821159"/>
                <a:chOff x="6715125" y="3133725"/>
                <a:chExt cx="2886075" cy="1098138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6DC3BFF6-BA2A-4080-B486-3BCFA2528BC4}"/>
                    </a:ext>
                  </a:extLst>
                </p:cNvPr>
                <p:cNvSpPr/>
                <p:nvPr/>
              </p:nvSpPr>
              <p:spPr>
                <a:xfrm>
                  <a:off x="6715125" y="3133725"/>
                  <a:ext cx="2886075" cy="1066800"/>
                </a:xfrm>
                <a:custGeom>
                  <a:avLst/>
                  <a:gdLst>
                    <a:gd name="connsiteX0" fmla="*/ 0 w 2886075"/>
                    <a:gd name="connsiteY0" fmla="*/ 1066800 h 1066800"/>
                    <a:gd name="connsiteX1" fmla="*/ 561975 w 2886075"/>
                    <a:gd name="connsiteY1" fmla="*/ 571500 h 1066800"/>
                    <a:gd name="connsiteX2" fmla="*/ 981075 w 2886075"/>
                    <a:gd name="connsiteY2" fmla="*/ 1047750 h 1066800"/>
                    <a:gd name="connsiteX3" fmla="*/ 1504950 w 2886075"/>
                    <a:gd name="connsiteY3" fmla="*/ 295275 h 1066800"/>
                    <a:gd name="connsiteX4" fmla="*/ 1838325 w 2886075"/>
                    <a:gd name="connsiteY4" fmla="*/ 695325 h 1066800"/>
                    <a:gd name="connsiteX5" fmla="*/ 2886075 w 2886075"/>
                    <a:gd name="connsiteY5" fmla="*/ 0 h 106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86075" h="1066800">
                      <a:moveTo>
                        <a:pt x="0" y="1066800"/>
                      </a:moveTo>
                      <a:lnTo>
                        <a:pt x="561975" y="571500"/>
                      </a:lnTo>
                      <a:lnTo>
                        <a:pt x="981075" y="1047750"/>
                      </a:lnTo>
                      <a:lnTo>
                        <a:pt x="1504950" y="295275"/>
                      </a:lnTo>
                      <a:lnTo>
                        <a:pt x="1838325" y="695325"/>
                      </a:lnTo>
                      <a:lnTo>
                        <a:pt x="2886075" y="0"/>
                      </a:lnTo>
                    </a:path>
                  </a:pathLst>
                </a:cu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13171E1-25BF-4D85-8BFD-1DC343B11E6D}"/>
                    </a:ext>
                  </a:extLst>
                </p:cNvPr>
                <p:cNvSpPr/>
                <p:nvPr/>
              </p:nvSpPr>
              <p:spPr>
                <a:xfrm>
                  <a:off x="7179700" y="3644816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09D1644-71FE-47C8-9038-B1DEB7FAAE73}"/>
                    </a:ext>
                  </a:extLst>
                </p:cNvPr>
                <p:cNvSpPr/>
                <p:nvPr/>
              </p:nvSpPr>
              <p:spPr>
                <a:xfrm>
                  <a:off x="7633915" y="4087847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52C257A-41DB-4992-8C76-4540B885AA85}"/>
                    </a:ext>
                  </a:extLst>
                </p:cNvPr>
                <p:cNvSpPr/>
                <p:nvPr/>
              </p:nvSpPr>
              <p:spPr>
                <a:xfrm>
                  <a:off x="8153399" y="3387877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0E61825-D7E7-4543-A35A-512F4A50B3AA}"/>
                    </a:ext>
                  </a:extLst>
                </p:cNvPr>
                <p:cNvSpPr/>
                <p:nvPr/>
              </p:nvSpPr>
              <p:spPr>
                <a:xfrm>
                  <a:off x="8520283" y="3746093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ABA763-40A7-4591-ACA1-BC32B2AC0E27}"/>
                </a:ext>
              </a:extLst>
            </p:cNvPr>
            <p:cNvGrpSpPr/>
            <p:nvPr/>
          </p:nvGrpSpPr>
          <p:grpSpPr>
            <a:xfrm>
              <a:off x="8472688" y="3573017"/>
              <a:ext cx="1750634" cy="2483590"/>
              <a:chOff x="5563086" y="2852936"/>
              <a:chExt cx="646663" cy="917408"/>
            </a:xfrm>
            <a:solidFill>
              <a:srgbClr val="E6260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10">
                <a:extLst>
                  <a:ext uri="{FF2B5EF4-FFF2-40B4-BE49-F238E27FC236}">
                    <a16:creationId xmlns:a16="http://schemas.microsoft.com/office/drawing/2014/main" id="{644A21ED-39BE-4C65-AA06-D3F438F09FA6}"/>
                  </a:ext>
                </a:extLst>
              </p:cNvPr>
              <p:cNvSpPr/>
              <p:nvPr/>
            </p:nvSpPr>
            <p:spPr>
              <a:xfrm>
                <a:off x="5563086" y="2852936"/>
                <a:ext cx="646663" cy="676077"/>
              </a:xfrm>
              <a:custGeom>
                <a:avLst/>
                <a:gdLst>
                  <a:gd name="connsiteX0" fmla="*/ 324036 w 648072"/>
                  <a:gd name="connsiteY0" fmla="*/ 0 h 671314"/>
                  <a:gd name="connsiteX1" fmla="*/ 646309 w 648072"/>
                  <a:gd name="connsiteY1" fmla="*/ 306546 h 671314"/>
                  <a:gd name="connsiteX2" fmla="*/ 647214 w 648072"/>
                  <a:gd name="connsiteY2" fmla="*/ 306507 h 671314"/>
                  <a:gd name="connsiteX3" fmla="*/ 646549 w 648072"/>
                  <a:gd name="connsiteY3" fmla="*/ 308923 h 671314"/>
                  <a:gd name="connsiteX4" fmla="*/ 648072 w 648072"/>
                  <a:gd name="connsiteY4" fmla="*/ 324036 h 671314"/>
                  <a:gd name="connsiteX5" fmla="*/ 642386 w 648072"/>
                  <a:gd name="connsiteY5" fmla="*/ 324036 h 671314"/>
                  <a:gd name="connsiteX6" fmla="*/ 403374 w 648072"/>
                  <a:gd name="connsiteY6" fmla="*/ 586679 h 671314"/>
                  <a:gd name="connsiteX7" fmla="*/ 403374 w 648072"/>
                  <a:gd name="connsiteY7" fmla="*/ 671314 h 671314"/>
                  <a:gd name="connsiteX8" fmla="*/ 240670 w 648072"/>
                  <a:gd name="connsiteY8" fmla="*/ 671314 h 671314"/>
                  <a:gd name="connsiteX9" fmla="*/ 234782 w 648072"/>
                  <a:gd name="connsiteY9" fmla="*/ 596067 h 671314"/>
                  <a:gd name="connsiteX10" fmla="*/ 486035 w 648072"/>
                  <a:gd name="connsiteY10" fmla="*/ 323939 h 671314"/>
                  <a:gd name="connsiteX11" fmla="*/ 324036 w 648072"/>
                  <a:gd name="connsiteY11" fmla="*/ 162018 h 671314"/>
                  <a:gd name="connsiteX12" fmla="*/ 162018 w 648072"/>
                  <a:gd name="connsiteY12" fmla="*/ 324036 h 671314"/>
                  <a:gd name="connsiteX13" fmla="*/ 0 w 648072"/>
                  <a:gd name="connsiteY13" fmla="*/ 324036 h 671314"/>
                  <a:gd name="connsiteX14" fmla="*/ 324036 w 648072"/>
                  <a:gd name="connsiteY14" fmla="*/ 0 h 671314"/>
                  <a:gd name="connsiteX0" fmla="*/ 324036 w 648072"/>
                  <a:gd name="connsiteY0" fmla="*/ 0 h 671314"/>
                  <a:gd name="connsiteX1" fmla="*/ 646309 w 648072"/>
                  <a:gd name="connsiteY1" fmla="*/ 306546 h 671314"/>
                  <a:gd name="connsiteX2" fmla="*/ 647214 w 648072"/>
                  <a:gd name="connsiteY2" fmla="*/ 306507 h 671314"/>
                  <a:gd name="connsiteX3" fmla="*/ 646549 w 648072"/>
                  <a:gd name="connsiteY3" fmla="*/ 308923 h 671314"/>
                  <a:gd name="connsiteX4" fmla="*/ 648072 w 648072"/>
                  <a:gd name="connsiteY4" fmla="*/ 324036 h 671314"/>
                  <a:gd name="connsiteX5" fmla="*/ 642386 w 648072"/>
                  <a:gd name="connsiteY5" fmla="*/ 324036 h 671314"/>
                  <a:gd name="connsiteX6" fmla="*/ 403374 w 648072"/>
                  <a:gd name="connsiteY6" fmla="*/ 586679 h 671314"/>
                  <a:gd name="connsiteX7" fmla="*/ 403374 w 648072"/>
                  <a:gd name="connsiteY7" fmla="*/ 671314 h 671314"/>
                  <a:gd name="connsiteX8" fmla="*/ 240670 w 648072"/>
                  <a:gd name="connsiteY8" fmla="*/ 671314 h 671314"/>
                  <a:gd name="connsiteX9" fmla="*/ 234782 w 648072"/>
                  <a:gd name="connsiteY9" fmla="*/ 596067 h 671314"/>
                  <a:gd name="connsiteX10" fmla="*/ 486035 w 648072"/>
                  <a:gd name="connsiteY10" fmla="*/ 323939 h 671314"/>
                  <a:gd name="connsiteX11" fmla="*/ 324036 w 648072"/>
                  <a:gd name="connsiteY11" fmla="*/ 162018 h 671314"/>
                  <a:gd name="connsiteX12" fmla="*/ 162018 w 648072"/>
                  <a:gd name="connsiteY12" fmla="*/ 324036 h 671314"/>
                  <a:gd name="connsiteX13" fmla="*/ 0 w 648072"/>
                  <a:gd name="connsiteY13" fmla="*/ 324036 h 671314"/>
                  <a:gd name="connsiteX14" fmla="*/ 324036 w 648072"/>
                  <a:gd name="connsiteY14" fmla="*/ 0 h 671314"/>
                  <a:gd name="connsiteX0" fmla="*/ 324036 w 661348"/>
                  <a:gd name="connsiteY0" fmla="*/ 0 h 671314"/>
                  <a:gd name="connsiteX1" fmla="*/ 646309 w 661348"/>
                  <a:gd name="connsiteY1" fmla="*/ 306546 h 671314"/>
                  <a:gd name="connsiteX2" fmla="*/ 647214 w 661348"/>
                  <a:gd name="connsiteY2" fmla="*/ 306507 h 671314"/>
                  <a:gd name="connsiteX3" fmla="*/ 646549 w 661348"/>
                  <a:gd name="connsiteY3" fmla="*/ 308923 h 671314"/>
                  <a:gd name="connsiteX4" fmla="*/ 642386 w 661348"/>
                  <a:gd name="connsiteY4" fmla="*/ 324036 h 671314"/>
                  <a:gd name="connsiteX5" fmla="*/ 403374 w 661348"/>
                  <a:gd name="connsiteY5" fmla="*/ 586679 h 671314"/>
                  <a:gd name="connsiteX6" fmla="*/ 403374 w 661348"/>
                  <a:gd name="connsiteY6" fmla="*/ 671314 h 671314"/>
                  <a:gd name="connsiteX7" fmla="*/ 240670 w 661348"/>
                  <a:gd name="connsiteY7" fmla="*/ 671314 h 671314"/>
                  <a:gd name="connsiteX8" fmla="*/ 234782 w 661348"/>
                  <a:gd name="connsiteY8" fmla="*/ 596067 h 671314"/>
                  <a:gd name="connsiteX9" fmla="*/ 486035 w 661348"/>
                  <a:gd name="connsiteY9" fmla="*/ 323939 h 671314"/>
                  <a:gd name="connsiteX10" fmla="*/ 324036 w 661348"/>
                  <a:gd name="connsiteY10" fmla="*/ 162018 h 671314"/>
                  <a:gd name="connsiteX11" fmla="*/ 162018 w 661348"/>
                  <a:gd name="connsiteY11" fmla="*/ 324036 h 671314"/>
                  <a:gd name="connsiteX12" fmla="*/ 0 w 661348"/>
                  <a:gd name="connsiteY12" fmla="*/ 324036 h 671314"/>
                  <a:gd name="connsiteX13" fmla="*/ 324036 w 661348"/>
                  <a:gd name="connsiteY13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646549 w 647214"/>
                  <a:gd name="connsiteY3" fmla="*/ 308923 h 671314"/>
                  <a:gd name="connsiteX4" fmla="*/ 403374 w 647214"/>
                  <a:gd name="connsiteY4" fmla="*/ 586679 h 671314"/>
                  <a:gd name="connsiteX5" fmla="*/ 403374 w 647214"/>
                  <a:gd name="connsiteY5" fmla="*/ 671314 h 671314"/>
                  <a:gd name="connsiteX6" fmla="*/ 240670 w 647214"/>
                  <a:gd name="connsiteY6" fmla="*/ 671314 h 671314"/>
                  <a:gd name="connsiteX7" fmla="*/ 234782 w 647214"/>
                  <a:gd name="connsiteY7" fmla="*/ 596067 h 671314"/>
                  <a:gd name="connsiteX8" fmla="*/ 486035 w 647214"/>
                  <a:gd name="connsiteY8" fmla="*/ 323939 h 671314"/>
                  <a:gd name="connsiteX9" fmla="*/ 324036 w 647214"/>
                  <a:gd name="connsiteY9" fmla="*/ 162018 h 671314"/>
                  <a:gd name="connsiteX10" fmla="*/ 162018 w 647214"/>
                  <a:gd name="connsiteY10" fmla="*/ 324036 h 671314"/>
                  <a:gd name="connsiteX11" fmla="*/ 0 w 647214"/>
                  <a:gd name="connsiteY11" fmla="*/ 324036 h 671314"/>
                  <a:gd name="connsiteX12" fmla="*/ 324036 w 647214"/>
                  <a:gd name="connsiteY12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33"/>
                  <a:gd name="connsiteY0" fmla="*/ 0 h 671314"/>
                  <a:gd name="connsiteX1" fmla="*/ 646309 w 647233"/>
                  <a:gd name="connsiteY1" fmla="*/ 306546 h 671314"/>
                  <a:gd name="connsiteX2" fmla="*/ 647214 w 647233"/>
                  <a:gd name="connsiteY2" fmla="*/ 306507 h 671314"/>
                  <a:gd name="connsiteX3" fmla="*/ 403374 w 647233"/>
                  <a:gd name="connsiteY3" fmla="*/ 586679 h 671314"/>
                  <a:gd name="connsiteX4" fmla="*/ 403374 w 647233"/>
                  <a:gd name="connsiteY4" fmla="*/ 671314 h 671314"/>
                  <a:gd name="connsiteX5" fmla="*/ 240670 w 647233"/>
                  <a:gd name="connsiteY5" fmla="*/ 671314 h 671314"/>
                  <a:gd name="connsiteX6" fmla="*/ 234782 w 647233"/>
                  <a:gd name="connsiteY6" fmla="*/ 596067 h 671314"/>
                  <a:gd name="connsiteX7" fmla="*/ 486035 w 647233"/>
                  <a:gd name="connsiteY7" fmla="*/ 323939 h 671314"/>
                  <a:gd name="connsiteX8" fmla="*/ 324036 w 647233"/>
                  <a:gd name="connsiteY8" fmla="*/ 162018 h 671314"/>
                  <a:gd name="connsiteX9" fmla="*/ 162018 w 647233"/>
                  <a:gd name="connsiteY9" fmla="*/ 324036 h 671314"/>
                  <a:gd name="connsiteX10" fmla="*/ 0 w 647233"/>
                  <a:gd name="connsiteY10" fmla="*/ 324036 h 671314"/>
                  <a:gd name="connsiteX11" fmla="*/ 324036 w 647233"/>
                  <a:gd name="connsiteY11" fmla="*/ 0 h 671314"/>
                  <a:gd name="connsiteX0" fmla="*/ 324036 w 646309"/>
                  <a:gd name="connsiteY0" fmla="*/ 0 h 671314"/>
                  <a:gd name="connsiteX1" fmla="*/ 646309 w 646309"/>
                  <a:gd name="connsiteY1" fmla="*/ 306546 h 671314"/>
                  <a:gd name="connsiteX2" fmla="*/ 403374 w 646309"/>
                  <a:gd name="connsiteY2" fmla="*/ 586679 h 671314"/>
                  <a:gd name="connsiteX3" fmla="*/ 403374 w 646309"/>
                  <a:gd name="connsiteY3" fmla="*/ 671314 h 671314"/>
                  <a:gd name="connsiteX4" fmla="*/ 240670 w 646309"/>
                  <a:gd name="connsiteY4" fmla="*/ 671314 h 671314"/>
                  <a:gd name="connsiteX5" fmla="*/ 234782 w 646309"/>
                  <a:gd name="connsiteY5" fmla="*/ 596067 h 671314"/>
                  <a:gd name="connsiteX6" fmla="*/ 486035 w 646309"/>
                  <a:gd name="connsiteY6" fmla="*/ 323939 h 671314"/>
                  <a:gd name="connsiteX7" fmla="*/ 324036 w 646309"/>
                  <a:gd name="connsiteY7" fmla="*/ 162018 h 671314"/>
                  <a:gd name="connsiteX8" fmla="*/ 162018 w 646309"/>
                  <a:gd name="connsiteY8" fmla="*/ 324036 h 671314"/>
                  <a:gd name="connsiteX9" fmla="*/ 0 w 646309"/>
                  <a:gd name="connsiteY9" fmla="*/ 324036 h 671314"/>
                  <a:gd name="connsiteX10" fmla="*/ 324036 w 646309"/>
                  <a:gd name="connsiteY10" fmla="*/ 0 h 671314"/>
                  <a:gd name="connsiteX0" fmla="*/ 324036 w 646408"/>
                  <a:gd name="connsiteY0" fmla="*/ 0 h 671314"/>
                  <a:gd name="connsiteX1" fmla="*/ 646309 w 646408"/>
                  <a:gd name="connsiteY1" fmla="*/ 306546 h 671314"/>
                  <a:gd name="connsiteX2" fmla="*/ 403374 w 646408"/>
                  <a:gd name="connsiteY2" fmla="*/ 586679 h 671314"/>
                  <a:gd name="connsiteX3" fmla="*/ 403374 w 646408"/>
                  <a:gd name="connsiteY3" fmla="*/ 671314 h 671314"/>
                  <a:gd name="connsiteX4" fmla="*/ 240670 w 646408"/>
                  <a:gd name="connsiteY4" fmla="*/ 671314 h 671314"/>
                  <a:gd name="connsiteX5" fmla="*/ 234782 w 646408"/>
                  <a:gd name="connsiteY5" fmla="*/ 596067 h 671314"/>
                  <a:gd name="connsiteX6" fmla="*/ 486035 w 646408"/>
                  <a:gd name="connsiteY6" fmla="*/ 323939 h 671314"/>
                  <a:gd name="connsiteX7" fmla="*/ 324036 w 646408"/>
                  <a:gd name="connsiteY7" fmla="*/ 162018 h 671314"/>
                  <a:gd name="connsiteX8" fmla="*/ 162018 w 646408"/>
                  <a:gd name="connsiteY8" fmla="*/ 324036 h 671314"/>
                  <a:gd name="connsiteX9" fmla="*/ 0 w 646408"/>
                  <a:gd name="connsiteY9" fmla="*/ 324036 h 671314"/>
                  <a:gd name="connsiteX10" fmla="*/ 324036 w 646408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6663" h="676077">
                    <a:moveTo>
                      <a:pt x="324036" y="0"/>
                    </a:moveTo>
                    <a:cubicBezTo>
                      <a:pt x="497105" y="0"/>
                      <a:pt x="655153" y="90439"/>
                      <a:pt x="646309" y="306546"/>
                    </a:cubicBezTo>
                    <a:cubicBezTo>
                      <a:pt x="624862" y="449930"/>
                      <a:pt x="405773" y="495682"/>
                      <a:pt x="403374" y="586679"/>
                    </a:cubicBezTo>
                    <a:lnTo>
                      <a:pt x="403374" y="671314"/>
                    </a:lnTo>
                    <a:lnTo>
                      <a:pt x="243051" y="676077"/>
                    </a:lnTo>
                    <a:cubicBezTo>
                      <a:pt x="243470" y="648613"/>
                      <a:pt x="243888" y="621150"/>
                      <a:pt x="244307" y="593686"/>
                    </a:cubicBezTo>
                    <a:cubicBezTo>
                      <a:pt x="253833" y="433696"/>
                      <a:pt x="475381" y="376021"/>
                      <a:pt x="483654" y="297745"/>
                    </a:cubicBezTo>
                    <a:cubicBezTo>
                      <a:pt x="483620" y="186880"/>
                      <a:pt x="377642" y="157636"/>
                      <a:pt x="324036" y="162018"/>
                    </a:cubicBezTo>
                    <a:cubicBezTo>
                      <a:pt x="270430" y="166400"/>
                      <a:pt x="162018" y="234556"/>
                      <a:pt x="162018" y="324036"/>
                    </a:cubicBezTo>
                    <a:lnTo>
                      <a:pt x="0" y="324036"/>
                    </a:ln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964CDA-C696-4B8F-A263-D18DE03C8E55}"/>
                  </a:ext>
                </a:extLst>
              </p:cNvPr>
              <p:cNvSpPr/>
              <p:nvPr/>
            </p:nvSpPr>
            <p:spPr>
              <a:xfrm>
                <a:off x="5805770" y="3581400"/>
                <a:ext cx="162704" cy="18894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2C23FC-BE3B-46B4-BDC5-2E01B6DD4968}"/>
                </a:ext>
              </a:extLst>
            </p:cNvPr>
            <p:cNvGrpSpPr/>
            <p:nvPr/>
          </p:nvGrpSpPr>
          <p:grpSpPr>
            <a:xfrm>
              <a:off x="9433559" y="4420099"/>
              <a:ext cx="1586375" cy="2094269"/>
              <a:chOff x="4020203" y="419231"/>
              <a:chExt cx="4367084" cy="5765249"/>
            </a:xfr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 36">
                <a:extLst>
                  <a:ext uri="{FF2B5EF4-FFF2-40B4-BE49-F238E27FC236}">
                    <a16:creationId xmlns:a16="http://schemas.microsoft.com/office/drawing/2014/main" id="{0A0FB314-88DB-4A19-9F0C-CE629E0F9D87}"/>
                  </a:ext>
                </a:extLst>
              </p:cNvPr>
              <p:cNvSpPr/>
              <p:nvPr/>
            </p:nvSpPr>
            <p:spPr>
              <a:xfrm>
                <a:off x="4045205" y="619882"/>
                <a:ext cx="4294509" cy="5398073"/>
              </a:xfrm>
              <a:custGeom>
                <a:avLst/>
                <a:gdLst/>
                <a:ahLst/>
                <a:cxnLst/>
                <a:rect l="l" t="t" r="r" b="b"/>
                <a:pathLst>
                  <a:path w="4294511" h="5398073">
                    <a:moveTo>
                      <a:pt x="1162213" y="0"/>
                    </a:moveTo>
                    <a:lnTo>
                      <a:pt x="1680726" y="0"/>
                    </a:lnTo>
                    <a:lnTo>
                      <a:pt x="1680726" y="2407824"/>
                    </a:lnTo>
                    <a:lnTo>
                      <a:pt x="1881378" y="2407824"/>
                    </a:lnTo>
                    <a:lnTo>
                      <a:pt x="1881378" y="1306295"/>
                    </a:lnTo>
                    <a:lnTo>
                      <a:pt x="2508555" y="1306295"/>
                    </a:lnTo>
                    <a:lnTo>
                      <a:pt x="2508555" y="2407824"/>
                    </a:lnTo>
                    <a:lnTo>
                      <a:pt x="2683986" y="2407824"/>
                    </a:lnTo>
                    <a:lnTo>
                      <a:pt x="2683986" y="1456809"/>
                    </a:lnTo>
                    <a:lnTo>
                      <a:pt x="3311163" y="1456809"/>
                    </a:lnTo>
                    <a:lnTo>
                      <a:pt x="3311163" y="2407824"/>
                    </a:lnTo>
                    <a:lnTo>
                      <a:pt x="3320378" y="2407824"/>
                    </a:lnTo>
                    <a:lnTo>
                      <a:pt x="3320378" y="1649240"/>
                    </a:lnTo>
                    <a:lnTo>
                      <a:pt x="3940780" y="1649240"/>
                    </a:lnTo>
                    <a:lnTo>
                      <a:pt x="3940780" y="2107035"/>
                    </a:lnTo>
                    <a:lnTo>
                      <a:pt x="4294511" y="2107035"/>
                    </a:lnTo>
                    <a:lnTo>
                      <a:pt x="4294511" y="3912904"/>
                    </a:lnTo>
                    <a:lnTo>
                      <a:pt x="3940780" y="3912904"/>
                    </a:lnTo>
                    <a:lnTo>
                      <a:pt x="3940780" y="4715513"/>
                    </a:lnTo>
                    <a:lnTo>
                      <a:pt x="3847228" y="4715513"/>
                    </a:lnTo>
                    <a:lnTo>
                      <a:pt x="3847228" y="5398073"/>
                    </a:lnTo>
                    <a:lnTo>
                      <a:pt x="1083968" y="5398073"/>
                    </a:lnTo>
                    <a:lnTo>
                      <a:pt x="1083968" y="4814946"/>
                    </a:lnTo>
                    <a:lnTo>
                      <a:pt x="959432" y="4814946"/>
                    </a:lnTo>
                    <a:lnTo>
                      <a:pt x="959432" y="4325080"/>
                    </a:lnTo>
                    <a:lnTo>
                      <a:pt x="708694" y="4325080"/>
                    </a:lnTo>
                    <a:lnTo>
                      <a:pt x="708694" y="3823450"/>
                    </a:lnTo>
                    <a:lnTo>
                      <a:pt x="457956" y="3823450"/>
                    </a:lnTo>
                    <a:lnTo>
                      <a:pt x="457956" y="3319551"/>
                    </a:lnTo>
                    <a:lnTo>
                      <a:pt x="261425" y="3319551"/>
                    </a:lnTo>
                    <a:lnTo>
                      <a:pt x="261425" y="2935233"/>
                    </a:lnTo>
                    <a:lnTo>
                      <a:pt x="0" y="2935233"/>
                    </a:lnTo>
                    <a:lnTo>
                      <a:pt x="0" y="2441147"/>
                    </a:lnTo>
                    <a:lnTo>
                      <a:pt x="627177" y="2441147"/>
                    </a:lnTo>
                    <a:lnTo>
                      <a:pt x="627177" y="2470757"/>
                    </a:lnTo>
                    <a:lnTo>
                      <a:pt x="888602" y="2470757"/>
                    </a:lnTo>
                    <a:lnTo>
                      <a:pt x="888602" y="2510208"/>
                    </a:lnTo>
                    <a:lnTo>
                      <a:pt x="1083968" y="2510208"/>
                    </a:lnTo>
                    <a:lnTo>
                      <a:pt x="1083968" y="2407824"/>
                    </a:lnTo>
                    <a:lnTo>
                      <a:pt x="1162213" y="2407824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5" name="Rectangle 14">
                <a:extLst>
                  <a:ext uri="{FF2B5EF4-FFF2-40B4-BE49-F238E27FC236}">
                    <a16:creationId xmlns:a16="http://schemas.microsoft.com/office/drawing/2014/main" id="{80C012FD-8262-420C-A1C7-C94E49ECF2FB}"/>
                  </a:ext>
                </a:extLst>
              </p:cNvPr>
              <p:cNvSpPr/>
              <p:nvPr/>
            </p:nvSpPr>
            <p:spPr>
              <a:xfrm>
                <a:off x="4020203" y="419231"/>
                <a:ext cx="4367084" cy="5765249"/>
              </a:xfrm>
              <a:custGeom>
                <a:avLst/>
                <a:gdLst/>
                <a:ahLst/>
                <a:cxnLst/>
                <a:rect l="l" t="t" r="r" b="b"/>
                <a:pathLst>
                  <a:path w="4367084" h="5765249">
                    <a:moveTo>
                      <a:pt x="3965780" y="4113557"/>
                    </a:moveTo>
                    <a:lnTo>
                      <a:pt x="4166432" y="4113557"/>
                    </a:lnTo>
                    <a:lnTo>
                      <a:pt x="4166432" y="4916165"/>
                    </a:lnTo>
                    <a:lnTo>
                      <a:pt x="3972555" y="4916165"/>
                    </a:lnTo>
                    <a:lnTo>
                      <a:pt x="3972555" y="5763466"/>
                    </a:lnTo>
                    <a:lnTo>
                      <a:pt x="3771903" y="5763466"/>
                    </a:lnTo>
                    <a:lnTo>
                      <a:pt x="3771903" y="5763465"/>
                    </a:lnTo>
                    <a:lnTo>
                      <a:pt x="1193520" y="5763465"/>
                    </a:lnTo>
                    <a:lnTo>
                      <a:pt x="1193520" y="5765249"/>
                    </a:lnTo>
                    <a:lnTo>
                      <a:pt x="992868" y="5765249"/>
                    </a:lnTo>
                    <a:lnTo>
                      <a:pt x="992868" y="5009248"/>
                    </a:lnTo>
                    <a:lnTo>
                      <a:pt x="1193520" y="5009248"/>
                    </a:lnTo>
                    <a:lnTo>
                      <a:pt x="1193520" y="5562813"/>
                    </a:lnTo>
                    <a:lnTo>
                      <a:pt x="3771903" y="5562813"/>
                    </a:lnTo>
                    <a:lnTo>
                      <a:pt x="3771903" y="4916165"/>
                    </a:lnTo>
                    <a:lnTo>
                      <a:pt x="3965780" y="4916165"/>
                    </a:lnTo>
                    <a:close/>
                    <a:moveTo>
                      <a:pt x="404924" y="3516123"/>
                    </a:moveTo>
                    <a:lnTo>
                      <a:pt x="605576" y="3516123"/>
                    </a:lnTo>
                    <a:lnTo>
                      <a:pt x="605576" y="4024102"/>
                    </a:lnTo>
                    <a:lnTo>
                      <a:pt x="794053" y="4024102"/>
                    </a:lnTo>
                    <a:lnTo>
                      <a:pt x="794053" y="4525732"/>
                    </a:lnTo>
                    <a:lnTo>
                      <a:pt x="991620" y="4525732"/>
                    </a:lnTo>
                    <a:lnTo>
                      <a:pt x="991620" y="5027362"/>
                    </a:lnTo>
                    <a:lnTo>
                      <a:pt x="790968" y="5027362"/>
                    </a:lnTo>
                    <a:lnTo>
                      <a:pt x="790968" y="4525732"/>
                    </a:lnTo>
                    <a:lnTo>
                      <a:pt x="593401" y="4525732"/>
                    </a:lnTo>
                    <a:lnTo>
                      <a:pt x="593401" y="4056122"/>
                    </a:lnTo>
                    <a:lnTo>
                      <a:pt x="404924" y="4056122"/>
                    </a:lnTo>
                    <a:close/>
                    <a:moveTo>
                      <a:pt x="4166432" y="2307688"/>
                    </a:moveTo>
                    <a:lnTo>
                      <a:pt x="4367084" y="2307688"/>
                    </a:lnTo>
                    <a:lnTo>
                      <a:pt x="4367084" y="4113556"/>
                    </a:lnTo>
                    <a:lnTo>
                      <a:pt x="4166432" y="4113556"/>
                    </a:lnTo>
                    <a:close/>
                    <a:moveTo>
                      <a:pt x="3965780" y="1906384"/>
                    </a:moveTo>
                    <a:lnTo>
                      <a:pt x="4166432" y="1906384"/>
                    </a:lnTo>
                    <a:lnTo>
                      <a:pt x="4166432" y="2307688"/>
                    </a:lnTo>
                    <a:lnTo>
                      <a:pt x="3965780" y="2307688"/>
                    </a:lnTo>
                    <a:close/>
                    <a:moveTo>
                      <a:pt x="2520856" y="1506947"/>
                    </a:moveTo>
                    <a:lnTo>
                      <a:pt x="2721508" y="1506947"/>
                    </a:lnTo>
                    <a:lnTo>
                      <a:pt x="3336164" y="1506947"/>
                    </a:lnTo>
                    <a:lnTo>
                      <a:pt x="3336164" y="1685040"/>
                    </a:lnTo>
                    <a:lnTo>
                      <a:pt x="3464150" y="1685040"/>
                    </a:lnTo>
                    <a:lnTo>
                      <a:pt x="3464150" y="1682197"/>
                    </a:lnTo>
                    <a:lnTo>
                      <a:pt x="3965780" y="1682197"/>
                    </a:lnTo>
                    <a:lnTo>
                      <a:pt x="3965780" y="1882849"/>
                    </a:lnTo>
                    <a:lnTo>
                      <a:pt x="3536816" y="1882849"/>
                    </a:lnTo>
                    <a:lnTo>
                      <a:pt x="3536816" y="2788626"/>
                    </a:lnTo>
                    <a:lnTo>
                      <a:pt x="3336164" y="2788626"/>
                    </a:lnTo>
                    <a:lnTo>
                      <a:pt x="3336164" y="1707599"/>
                    </a:lnTo>
                    <a:lnTo>
                      <a:pt x="2721508" y="1707599"/>
                    </a:lnTo>
                    <a:lnTo>
                      <a:pt x="2721508" y="2710859"/>
                    </a:lnTo>
                    <a:lnTo>
                      <a:pt x="2520856" y="2710859"/>
                    </a:lnTo>
                    <a:close/>
                    <a:moveTo>
                      <a:pt x="1705727" y="200652"/>
                    </a:moveTo>
                    <a:lnTo>
                      <a:pt x="1906379" y="200652"/>
                    </a:lnTo>
                    <a:lnTo>
                      <a:pt x="1906379" y="1306295"/>
                    </a:lnTo>
                    <a:lnTo>
                      <a:pt x="2508335" y="1306295"/>
                    </a:lnTo>
                    <a:lnTo>
                      <a:pt x="2508335" y="1506947"/>
                    </a:lnTo>
                    <a:lnTo>
                      <a:pt x="1906379" y="1506947"/>
                    </a:lnTo>
                    <a:lnTo>
                      <a:pt x="1906379" y="2608477"/>
                    </a:lnTo>
                    <a:lnTo>
                      <a:pt x="1705727" y="2608477"/>
                    </a:lnTo>
                    <a:close/>
                    <a:moveTo>
                      <a:pt x="986562" y="200652"/>
                    </a:moveTo>
                    <a:lnTo>
                      <a:pt x="1187214" y="200652"/>
                    </a:lnTo>
                    <a:lnTo>
                      <a:pt x="1187214" y="3612116"/>
                    </a:lnTo>
                    <a:lnTo>
                      <a:pt x="986562" y="3612116"/>
                    </a:lnTo>
                    <a:lnTo>
                      <a:pt x="986562" y="2838909"/>
                    </a:lnTo>
                    <a:lnTo>
                      <a:pt x="600014" y="2838909"/>
                    </a:lnTo>
                    <a:lnTo>
                      <a:pt x="600014" y="2641799"/>
                    </a:lnTo>
                    <a:lnTo>
                      <a:pt x="200652" y="2641799"/>
                    </a:lnTo>
                    <a:lnTo>
                      <a:pt x="200652" y="3118899"/>
                    </a:lnTo>
                    <a:lnTo>
                      <a:pt x="384605" y="3118899"/>
                    </a:lnTo>
                    <a:lnTo>
                      <a:pt x="384605" y="3520203"/>
                    </a:lnTo>
                    <a:lnTo>
                      <a:pt x="183953" y="3520203"/>
                    </a:lnTo>
                    <a:lnTo>
                      <a:pt x="183953" y="3141857"/>
                    </a:lnTo>
                    <a:lnTo>
                      <a:pt x="0" y="3141857"/>
                    </a:lnTo>
                    <a:lnTo>
                      <a:pt x="0" y="2439575"/>
                    </a:lnTo>
                    <a:lnTo>
                      <a:pt x="200652" y="2439575"/>
                    </a:lnTo>
                    <a:lnTo>
                      <a:pt x="200652" y="2441147"/>
                    </a:lnTo>
                    <a:lnTo>
                      <a:pt x="610687" y="2441147"/>
                    </a:lnTo>
                    <a:lnTo>
                      <a:pt x="610687" y="2638257"/>
                    </a:lnTo>
                    <a:lnTo>
                      <a:pt x="986562" y="2638257"/>
                    </a:lnTo>
                    <a:close/>
                    <a:moveTo>
                      <a:pt x="1187214" y="0"/>
                    </a:moveTo>
                    <a:lnTo>
                      <a:pt x="1688844" y="0"/>
                    </a:lnTo>
                    <a:lnTo>
                      <a:pt x="1688844" y="200652"/>
                    </a:lnTo>
                    <a:lnTo>
                      <a:pt x="1187214" y="2006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82DEE0-B0FB-4D60-9A11-22EBDF3548CE}"/>
              </a:ext>
            </a:extLst>
          </p:cNvPr>
          <p:cNvGrpSpPr/>
          <p:nvPr/>
        </p:nvGrpSpPr>
        <p:grpSpPr>
          <a:xfrm>
            <a:off x="190988" y="1227107"/>
            <a:ext cx="4216398" cy="2316625"/>
            <a:chOff x="-548507" y="477868"/>
            <a:chExt cx="11570449" cy="6357177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BB9261-230E-4018-AD96-8FF0ACED59A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0E2DD3B-34F4-4F5C-BE70-67DBB83DCC4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8D5691-5C3F-4692-9C4F-0A33D3B94B5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65DCC5-2F81-43E1-A48D-0AC5E2A601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8BDA185-408E-4659-8636-A6360490DD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AB08CC6-2F93-43FA-9532-E5D726B1F6B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C1B209A-7FFB-4C0A-B13C-6EC721D615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CD1DCF-A3B5-4F6A-AC0D-BDB5FD48EC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B2A6760-8F12-4A03-BAE4-C15B50E011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26851A65-AB6E-49C2-87BB-DA134314193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8C25D14-6956-42FA-BB8E-608B69B62A2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3742E-99CA-4D4F-9D7C-A18AC16BE7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4" name="Donut 3">
            <a:extLst>
              <a:ext uri="{FF2B5EF4-FFF2-40B4-BE49-F238E27FC236}">
                <a16:creationId xmlns:a16="http://schemas.microsoft.com/office/drawing/2014/main" id="{E48D3A8D-D0AE-45CE-A1A3-D2B8507900B4}"/>
              </a:ext>
            </a:extLst>
          </p:cNvPr>
          <p:cNvSpPr>
            <a:spLocks noChangeAspect="1"/>
          </p:cNvSpPr>
          <p:nvPr/>
        </p:nvSpPr>
        <p:spPr>
          <a:xfrm>
            <a:off x="1643764" y="1741411"/>
            <a:ext cx="1310846" cy="111822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8DD78BD7-BD74-4891-92B8-2F1F1FAEFEF9}"/>
              </a:ext>
            </a:extLst>
          </p:cNvPr>
          <p:cNvSpPr/>
          <p:nvPr/>
        </p:nvSpPr>
        <p:spPr>
          <a:xfrm>
            <a:off x="7759114" y="4244214"/>
            <a:ext cx="1240729" cy="2516422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A85C9B8B-DB54-4C50-913B-C8EC63F9134C}"/>
              </a:ext>
            </a:extLst>
          </p:cNvPr>
          <p:cNvGrpSpPr/>
          <p:nvPr/>
        </p:nvGrpSpPr>
        <p:grpSpPr>
          <a:xfrm>
            <a:off x="9044525" y="3500367"/>
            <a:ext cx="3147480" cy="3357635"/>
            <a:chOff x="7015974" y="1248508"/>
            <a:chExt cx="5176027" cy="5670856"/>
          </a:xfrm>
        </p:grpSpPr>
        <p:grpSp>
          <p:nvGrpSpPr>
            <p:cNvPr id="5" name="그룹 7">
              <a:extLst>
                <a:ext uri="{FF2B5EF4-FFF2-40B4-BE49-F238E27FC236}">
                  <a16:creationId xmlns:a16="http://schemas.microsoft.com/office/drawing/2014/main" id="{0DDE562F-C3FE-45F1-B8D2-A57E41B06E40}"/>
                </a:ext>
              </a:extLst>
            </p:cNvPr>
            <p:cNvGrpSpPr/>
            <p:nvPr/>
          </p:nvGrpSpPr>
          <p:grpSpPr>
            <a:xfrm>
              <a:off x="9425131" y="1248508"/>
              <a:ext cx="2766870" cy="5670856"/>
              <a:chOff x="9425131" y="1248508"/>
              <a:chExt cx="2766870" cy="5670856"/>
            </a:xfrm>
          </p:grpSpPr>
          <p:sp>
            <p:nvSpPr>
              <p:cNvPr id="12" name="직사각형 2">
                <a:extLst>
                  <a:ext uri="{FF2B5EF4-FFF2-40B4-BE49-F238E27FC236}">
                    <a16:creationId xmlns:a16="http://schemas.microsoft.com/office/drawing/2014/main" id="{0C9BB033-4463-4A3E-8696-E0C9516D2981}"/>
                  </a:ext>
                </a:extLst>
              </p:cNvPr>
              <p:cNvSpPr/>
              <p:nvPr/>
            </p:nvSpPr>
            <p:spPr>
              <a:xfrm>
                <a:off x="9425131" y="1248508"/>
                <a:ext cx="2766870" cy="113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직사각형 58">
                <a:extLst>
                  <a:ext uri="{FF2B5EF4-FFF2-40B4-BE49-F238E27FC236}">
                    <a16:creationId xmlns:a16="http://schemas.microsoft.com/office/drawing/2014/main" id="{B1EE533D-7807-4498-B82F-7C2624CC01DE}"/>
                  </a:ext>
                </a:extLst>
              </p:cNvPr>
              <p:cNvSpPr/>
              <p:nvPr/>
            </p:nvSpPr>
            <p:spPr>
              <a:xfrm>
                <a:off x="9425131" y="2382722"/>
                <a:ext cx="2766870" cy="113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직사각형 59">
                <a:extLst>
                  <a:ext uri="{FF2B5EF4-FFF2-40B4-BE49-F238E27FC236}">
                    <a16:creationId xmlns:a16="http://schemas.microsoft.com/office/drawing/2014/main" id="{BCE9CFE9-FCFF-4B41-8C86-D285C223F3E6}"/>
                  </a:ext>
                </a:extLst>
              </p:cNvPr>
              <p:cNvSpPr/>
              <p:nvPr/>
            </p:nvSpPr>
            <p:spPr>
              <a:xfrm>
                <a:off x="9425131" y="3516935"/>
                <a:ext cx="2766870" cy="113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직사각형 60">
                <a:extLst>
                  <a:ext uri="{FF2B5EF4-FFF2-40B4-BE49-F238E27FC236}">
                    <a16:creationId xmlns:a16="http://schemas.microsoft.com/office/drawing/2014/main" id="{21DE9618-2006-4EDD-A998-3E8E260733C4}"/>
                  </a:ext>
                </a:extLst>
              </p:cNvPr>
              <p:cNvSpPr/>
              <p:nvPr/>
            </p:nvSpPr>
            <p:spPr>
              <a:xfrm>
                <a:off x="9425131" y="4651149"/>
                <a:ext cx="2766870" cy="113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직사각형 61">
                <a:extLst>
                  <a:ext uri="{FF2B5EF4-FFF2-40B4-BE49-F238E27FC236}">
                    <a16:creationId xmlns:a16="http://schemas.microsoft.com/office/drawing/2014/main" id="{B54782BD-B4AD-49A1-BC0E-0E71B91E25CD}"/>
                  </a:ext>
                </a:extLst>
              </p:cNvPr>
              <p:cNvSpPr/>
              <p:nvPr/>
            </p:nvSpPr>
            <p:spPr>
              <a:xfrm>
                <a:off x="9425131" y="5785364"/>
                <a:ext cx="2766870" cy="113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7302CCA4-11DE-463D-A698-6E2F2C33CC94}"/>
                </a:ext>
              </a:extLst>
            </p:cNvPr>
            <p:cNvGrpSpPr/>
            <p:nvPr/>
          </p:nvGrpSpPr>
          <p:grpSpPr>
            <a:xfrm>
              <a:off x="7015974" y="1248508"/>
              <a:ext cx="2409157" cy="5670856"/>
              <a:chOff x="7015974" y="1248508"/>
              <a:chExt cx="2409157" cy="5670856"/>
            </a:xfrm>
          </p:grpSpPr>
          <p:sp>
            <p:nvSpPr>
              <p:cNvPr id="7" name="자유형: 도형 70">
                <a:extLst>
                  <a:ext uri="{FF2B5EF4-FFF2-40B4-BE49-F238E27FC236}">
                    <a16:creationId xmlns:a16="http://schemas.microsoft.com/office/drawing/2014/main" id="{EF2115D7-E989-46E6-9E63-0AF831BD0AB1}"/>
                  </a:ext>
                </a:extLst>
              </p:cNvPr>
              <p:cNvSpPr/>
              <p:nvPr/>
            </p:nvSpPr>
            <p:spPr>
              <a:xfrm>
                <a:off x="7642806" y="1248508"/>
                <a:ext cx="1782324" cy="1135420"/>
              </a:xfrm>
              <a:custGeom>
                <a:avLst/>
                <a:gdLst>
                  <a:gd name="connsiteX0" fmla="*/ 1582480 w 1782324"/>
                  <a:gd name="connsiteY0" fmla="*/ 0 h 1135420"/>
                  <a:gd name="connsiteX1" fmla="*/ 1782324 w 1782324"/>
                  <a:gd name="connsiteY1" fmla="*/ 0 h 1135420"/>
                  <a:gd name="connsiteX2" fmla="*/ 1782324 w 1782324"/>
                  <a:gd name="connsiteY2" fmla="*/ 1135420 h 1135420"/>
                  <a:gd name="connsiteX3" fmla="*/ 0 w 1782324"/>
                  <a:gd name="connsiteY3" fmla="*/ 1135420 h 1135420"/>
                  <a:gd name="connsiteX4" fmla="*/ 1394915 w 1782324"/>
                  <a:gd name="connsiteY4" fmla="*/ 19328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324" h="1135420">
                    <a:moveTo>
                      <a:pt x="1582480" y="0"/>
                    </a:moveTo>
                    <a:lnTo>
                      <a:pt x="1782324" y="0"/>
                    </a:lnTo>
                    <a:lnTo>
                      <a:pt x="1782324" y="1135420"/>
                    </a:lnTo>
                    <a:lnTo>
                      <a:pt x="0" y="1135420"/>
                    </a:lnTo>
                    <a:cubicBezTo>
                      <a:pt x="204706" y="584155"/>
                      <a:pt x="695866" y="136049"/>
                      <a:pt x="1394915" y="193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" name="자유형: 도형 71">
                <a:extLst>
                  <a:ext uri="{FF2B5EF4-FFF2-40B4-BE49-F238E27FC236}">
                    <a16:creationId xmlns:a16="http://schemas.microsoft.com/office/drawing/2014/main" id="{1B27D8CE-A9C4-41E0-AA65-5B84B8772925}"/>
                  </a:ext>
                </a:extLst>
              </p:cNvPr>
              <p:cNvSpPr/>
              <p:nvPr/>
            </p:nvSpPr>
            <p:spPr>
              <a:xfrm>
                <a:off x="7350020" y="2382722"/>
                <a:ext cx="2075111" cy="1135420"/>
              </a:xfrm>
              <a:custGeom>
                <a:avLst/>
                <a:gdLst>
                  <a:gd name="connsiteX0" fmla="*/ 298141 w 2075111"/>
                  <a:gd name="connsiteY0" fmla="*/ 0 h 1135420"/>
                  <a:gd name="connsiteX1" fmla="*/ 2075111 w 2075111"/>
                  <a:gd name="connsiteY1" fmla="*/ 0 h 1135420"/>
                  <a:gd name="connsiteX2" fmla="*/ 2075111 w 2075111"/>
                  <a:gd name="connsiteY2" fmla="*/ 1135420 h 1135420"/>
                  <a:gd name="connsiteX3" fmla="*/ 0 w 2075111"/>
                  <a:gd name="connsiteY3" fmla="*/ 1135420 h 1135420"/>
                  <a:gd name="connsiteX4" fmla="*/ 143326 w 2075111"/>
                  <a:gd name="connsiteY4" fmla="*/ 941418 h 1135420"/>
                  <a:gd name="connsiteX5" fmla="*/ 298141 w 2075111"/>
                  <a:gd name="connsiteY5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111" h="1135420">
                    <a:moveTo>
                      <a:pt x="298141" y="0"/>
                    </a:moveTo>
                    <a:lnTo>
                      <a:pt x="2075111" y="0"/>
                    </a:lnTo>
                    <a:lnTo>
                      <a:pt x="2075111" y="1135420"/>
                    </a:lnTo>
                    <a:lnTo>
                      <a:pt x="0" y="1135420"/>
                    </a:lnTo>
                    <a:cubicBezTo>
                      <a:pt x="75201" y="1043352"/>
                      <a:pt x="87553" y="1014096"/>
                      <a:pt x="143326" y="941418"/>
                    </a:cubicBezTo>
                    <a:cubicBezTo>
                      <a:pt x="294462" y="770596"/>
                      <a:pt x="51248" y="518977"/>
                      <a:pt x="298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" name="자유형: 도형 72">
                <a:extLst>
                  <a:ext uri="{FF2B5EF4-FFF2-40B4-BE49-F238E27FC236}">
                    <a16:creationId xmlns:a16="http://schemas.microsoft.com/office/drawing/2014/main" id="{285836E9-BC10-489F-B6AF-F416C8F10A4F}"/>
                  </a:ext>
                </a:extLst>
              </p:cNvPr>
              <p:cNvSpPr/>
              <p:nvPr/>
            </p:nvSpPr>
            <p:spPr>
              <a:xfrm>
                <a:off x="7015974" y="3516935"/>
                <a:ext cx="2409156" cy="1135420"/>
              </a:xfrm>
              <a:custGeom>
                <a:avLst/>
                <a:gdLst>
                  <a:gd name="connsiteX0" fmla="*/ 345087 w 2409156"/>
                  <a:gd name="connsiteY0" fmla="*/ 0 h 1135420"/>
                  <a:gd name="connsiteX1" fmla="*/ 2409156 w 2409156"/>
                  <a:gd name="connsiteY1" fmla="*/ 0 h 1135420"/>
                  <a:gd name="connsiteX2" fmla="*/ 2409156 w 2409156"/>
                  <a:gd name="connsiteY2" fmla="*/ 1135420 h 1135420"/>
                  <a:gd name="connsiteX3" fmla="*/ 396107 w 2409156"/>
                  <a:gd name="connsiteY3" fmla="*/ 1135420 h 1135420"/>
                  <a:gd name="connsiteX4" fmla="*/ 290286 w 2409156"/>
                  <a:gd name="connsiteY4" fmla="*/ 1068296 h 1135420"/>
                  <a:gd name="connsiteX5" fmla="*/ 415410 w 2409156"/>
                  <a:gd name="connsiteY5" fmla="*/ 783337 h 1135420"/>
                  <a:gd name="connsiteX6" fmla="*/ 7150 w 2409156"/>
                  <a:gd name="connsiteY6" fmla="*/ 455110 h 1135420"/>
                  <a:gd name="connsiteX7" fmla="*/ 345087 w 2409156"/>
                  <a:gd name="connsiteY7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156" h="1135420">
                    <a:moveTo>
                      <a:pt x="345087" y="0"/>
                    </a:moveTo>
                    <a:lnTo>
                      <a:pt x="2409156" y="0"/>
                    </a:lnTo>
                    <a:lnTo>
                      <a:pt x="2409156" y="1135420"/>
                    </a:lnTo>
                    <a:lnTo>
                      <a:pt x="396107" y="1135420"/>
                    </a:lnTo>
                    <a:cubicBezTo>
                      <a:pt x="359489" y="1114752"/>
                      <a:pt x="307981" y="1092898"/>
                      <a:pt x="290286" y="1068296"/>
                    </a:cubicBezTo>
                    <a:cubicBezTo>
                      <a:pt x="270508" y="1008385"/>
                      <a:pt x="362148" y="881624"/>
                      <a:pt x="415410" y="783337"/>
                    </a:cubicBezTo>
                    <a:cubicBezTo>
                      <a:pt x="506284" y="704464"/>
                      <a:pt x="-70109" y="637971"/>
                      <a:pt x="7150" y="455110"/>
                    </a:cubicBezTo>
                    <a:cubicBezTo>
                      <a:pt x="59408" y="386912"/>
                      <a:pt x="159209" y="227844"/>
                      <a:pt x="345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자유형: 도형 74">
                <a:extLst>
                  <a:ext uri="{FF2B5EF4-FFF2-40B4-BE49-F238E27FC236}">
                    <a16:creationId xmlns:a16="http://schemas.microsoft.com/office/drawing/2014/main" id="{DC13FAE7-4A6C-4A45-B97E-301D9BFD8AD0}"/>
                  </a:ext>
                </a:extLst>
              </p:cNvPr>
              <p:cNvSpPr/>
              <p:nvPr/>
            </p:nvSpPr>
            <p:spPr>
              <a:xfrm>
                <a:off x="7378502" y="4627007"/>
                <a:ext cx="2046629" cy="1144656"/>
              </a:xfrm>
              <a:custGeom>
                <a:avLst/>
                <a:gdLst>
                  <a:gd name="connsiteX0" fmla="*/ 0 w 2053213"/>
                  <a:gd name="connsiteY0" fmla="*/ 0 h 1135420"/>
                  <a:gd name="connsiteX1" fmla="*/ 2053213 w 2053213"/>
                  <a:gd name="connsiteY1" fmla="*/ 0 h 1135420"/>
                  <a:gd name="connsiteX2" fmla="*/ 2053213 w 2053213"/>
                  <a:gd name="connsiteY2" fmla="*/ 1135420 h 1135420"/>
                  <a:gd name="connsiteX3" fmla="*/ 1555916 w 2053213"/>
                  <a:gd name="connsiteY3" fmla="*/ 1135420 h 1135420"/>
                  <a:gd name="connsiteX4" fmla="*/ 1354047 w 2053213"/>
                  <a:gd name="connsiteY4" fmla="*/ 906501 h 1135420"/>
                  <a:gd name="connsiteX5" fmla="*/ 341110 w 2053213"/>
                  <a:gd name="connsiteY5" fmla="*/ 1021568 h 1135420"/>
                  <a:gd name="connsiteX6" fmla="*/ 188316 w 2053213"/>
                  <a:gd name="connsiteY6" fmla="*/ 363837 h 1135420"/>
                  <a:gd name="connsiteX7" fmla="*/ 12398 w 2053213"/>
                  <a:gd name="connsiteY7" fmla="*/ 184855 h 1135420"/>
                  <a:gd name="connsiteX8" fmla="*/ 60078 w 2053213"/>
                  <a:gd name="connsiteY8" fmla="*/ 35585 h 1135420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6629" h="1144656">
                    <a:moveTo>
                      <a:pt x="18046" y="0"/>
                    </a:moveTo>
                    <a:lnTo>
                      <a:pt x="2046629" y="9236"/>
                    </a:lnTo>
                    <a:lnTo>
                      <a:pt x="2046629" y="1144656"/>
                    </a:lnTo>
                    <a:lnTo>
                      <a:pt x="1549332" y="1144656"/>
                    </a:lnTo>
                    <a:cubicBezTo>
                      <a:pt x="1509942" y="991704"/>
                      <a:pt x="1449595" y="887935"/>
                      <a:pt x="1347463" y="915737"/>
                    </a:cubicBezTo>
                    <a:cubicBezTo>
                      <a:pt x="1036227" y="987105"/>
                      <a:pt x="630907" y="1147605"/>
                      <a:pt x="334526" y="1030804"/>
                    </a:cubicBezTo>
                    <a:cubicBezTo>
                      <a:pt x="2989" y="879235"/>
                      <a:pt x="250820" y="489979"/>
                      <a:pt x="181732" y="373073"/>
                    </a:cubicBezTo>
                    <a:cubicBezTo>
                      <a:pt x="151154" y="296907"/>
                      <a:pt x="51249" y="255402"/>
                      <a:pt x="5814" y="194091"/>
                    </a:cubicBezTo>
                    <a:cubicBezTo>
                      <a:pt x="-17908" y="154239"/>
                      <a:pt x="37601" y="94577"/>
                      <a:pt x="53494" y="44821"/>
                    </a:cubicBezTo>
                    <a:cubicBezTo>
                      <a:pt x="33468" y="17565"/>
                      <a:pt x="38072" y="11862"/>
                      <a:pt x="18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1" name="자유형: 도형 75">
                <a:extLst>
                  <a:ext uri="{FF2B5EF4-FFF2-40B4-BE49-F238E27FC236}">
                    <a16:creationId xmlns:a16="http://schemas.microsoft.com/office/drawing/2014/main" id="{DCB7DE26-FB1F-41BC-9546-12AB56B02ADE}"/>
                  </a:ext>
                </a:extLst>
              </p:cNvPr>
              <p:cNvSpPr/>
              <p:nvPr/>
            </p:nvSpPr>
            <p:spPr>
              <a:xfrm>
                <a:off x="8924043" y="5785364"/>
                <a:ext cx="501087" cy="1134000"/>
              </a:xfrm>
              <a:custGeom>
                <a:avLst/>
                <a:gdLst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113679 w 501087"/>
                  <a:gd name="connsiteY4" fmla="*/ 647656 h 1121900"/>
                  <a:gd name="connsiteX5" fmla="*/ 0 w 501087"/>
                  <a:gd name="connsiteY5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087" h="1121900">
                    <a:moveTo>
                      <a:pt x="0" y="0"/>
                    </a:moveTo>
                    <a:lnTo>
                      <a:pt x="501087" y="0"/>
                    </a:lnTo>
                    <a:lnTo>
                      <a:pt x="501087" y="1121900"/>
                    </a:lnTo>
                    <a:lnTo>
                      <a:pt x="113679" y="1121900"/>
                    </a:lnTo>
                    <a:cubicBezTo>
                      <a:pt x="118889" y="738796"/>
                      <a:pt x="74839" y="40138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B8A841-9C00-4C3A-AB6D-98B2511F4330}"/>
              </a:ext>
            </a:extLst>
          </p:cNvPr>
          <p:cNvGrpSpPr/>
          <p:nvPr/>
        </p:nvGrpSpPr>
        <p:grpSpPr>
          <a:xfrm>
            <a:off x="-5949" y="834033"/>
            <a:ext cx="2369874" cy="6004093"/>
            <a:chOff x="8501432" y="77155"/>
            <a:chExt cx="2685350" cy="680335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880A-98E8-41DE-8DE2-93D78FB55DF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3979705-44CA-4D01-A588-59BE7D2E22D3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5043C-5475-4776-845B-1921BEEB3CE6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C371ED-B6BB-42AF-8A8E-02236FFAF8D9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A838E-3F2E-4C1F-B5B3-8DA436D40685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73F959-EEB0-4290-8ACD-AA8703F09BD7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C59336-8DF3-4341-ACA5-24954B1F9698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0F821B-D1F6-440E-BEB5-A76F9056B81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D93356-0409-4A4B-B1C5-7E72B816604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B3CE32-8103-4DE1-A10D-D5875C8A5FB7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0948D1-222A-416E-88CE-FAE018FF1CE6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1EC665-DF5E-4E61-8C31-A5B5C004B1E0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FDD9B9-A620-4FE5-9B51-B574D57464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5A23F0F-0E52-4166-9BB1-041B09E17DA8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5CDD6E-0C63-4D28-A595-CA119F0457BE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0A4639B-7EEA-4B36-82E4-1D176EDD829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4EE197-F221-472A-B736-27F913880C71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8232B62-D00B-49C6-96D1-8B05C0E8618B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7A2E48-EAE8-4AC3-BC23-9549720FFC3A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6E5628-FA62-4DD4-AFC6-AA0D9E4222EB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5B1A1EF-31E3-475C-B2F8-4C1A6C5D1F4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9DC6967-53DF-434D-A995-F5FADF6AE4BA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BAD2300-109C-4A65-8F07-7B36F88B0CA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1DA0286-C66D-4822-B40B-A38FCB660BE2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E89FA0-8016-4C2E-8520-A658A5664D16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720FA41-6228-4CF0-9D05-D43C095E8498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CEC2B1-105C-4417-821A-38398E612B1C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0695E6-34B9-487A-9B6D-634ADAB1E312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17D9CE-4ACC-4730-A52A-E863E94B5B6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2C5E2D-9CE9-4BE3-A03A-E920718E7A93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A0D3A95-4F0C-498D-87E2-B1005A7903FD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BC57D2-AF6B-422A-80FE-D92CF1F321FB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D7836A-9AE1-4A5C-9528-0C185767BED2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B7E77CA-6A66-41F9-A5B1-BBD1A2B71DF6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1385" y="688542"/>
            <a:ext cx="3501516" cy="255110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860F569-A72E-47A4-8B4D-A9225102F893}"/>
              </a:ext>
            </a:extLst>
          </p:cNvPr>
          <p:cNvGrpSpPr/>
          <p:nvPr/>
        </p:nvGrpSpPr>
        <p:grpSpPr>
          <a:xfrm>
            <a:off x="4772320" y="2839932"/>
            <a:ext cx="1066422" cy="1258136"/>
            <a:chOff x="2188248" y="2034620"/>
            <a:chExt cx="1577994" cy="18616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04B695-F9AF-4498-BA7F-B1F588E5079B}"/>
                </a:ext>
              </a:extLst>
            </p:cNvPr>
            <p:cNvSpPr/>
            <p:nvPr/>
          </p:nvSpPr>
          <p:spPr>
            <a:xfrm>
              <a:off x="2188248" y="2423101"/>
              <a:ext cx="1577994" cy="1470514"/>
            </a:xfrm>
            <a:custGeom>
              <a:avLst/>
              <a:gdLst>
                <a:gd name="connsiteX0" fmla="*/ 1606188 w 1891355"/>
                <a:gd name="connsiteY0" fmla="*/ 1318422 h 1762532"/>
                <a:gd name="connsiteX1" fmla="*/ 1514841 w 1891355"/>
                <a:gd name="connsiteY1" fmla="*/ 1295585 h 1762532"/>
                <a:gd name="connsiteX2" fmla="*/ 1140669 w 1891355"/>
                <a:gd name="connsiteY2" fmla="*/ 1112891 h 1762532"/>
                <a:gd name="connsiteX3" fmla="*/ 1135984 w 1891355"/>
                <a:gd name="connsiteY3" fmla="*/ 942493 h 1762532"/>
                <a:gd name="connsiteX4" fmla="*/ 1302283 w 1891355"/>
                <a:gd name="connsiteY4" fmla="*/ 845876 h 1762532"/>
                <a:gd name="connsiteX5" fmla="*/ 1391874 w 1891355"/>
                <a:gd name="connsiteY5" fmla="*/ 748673 h 1762532"/>
                <a:gd name="connsiteX6" fmla="*/ 1408269 w 1891355"/>
                <a:gd name="connsiteY6" fmla="*/ 715882 h 1762532"/>
                <a:gd name="connsiteX7" fmla="*/ 1444574 w 1891355"/>
                <a:gd name="connsiteY7" fmla="*/ 596428 h 1762532"/>
                <a:gd name="connsiteX8" fmla="*/ 1474437 w 1891355"/>
                <a:gd name="connsiteY8" fmla="*/ 563051 h 1762532"/>
                <a:gd name="connsiteX9" fmla="*/ 1534165 w 1891355"/>
                <a:gd name="connsiteY9" fmla="*/ 515621 h 1762532"/>
                <a:gd name="connsiteX10" fmla="*/ 1567541 w 1891355"/>
                <a:gd name="connsiteY10" fmla="*/ 467019 h 1762532"/>
                <a:gd name="connsiteX11" fmla="*/ 1588621 w 1891355"/>
                <a:gd name="connsiteY11" fmla="*/ 424859 h 1762532"/>
                <a:gd name="connsiteX12" fmla="*/ 1605017 w 1891355"/>
                <a:gd name="connsiteY12" fmla="*/ 355177 h 1762532"/>
                <a:gd name="connsiteX13" fmla="*/ 1605017 w 1891355"/>
                <a:gd name="connsiteY13" fmla="*/ 332926 h 1762532"/>
                <a:gd name="connsiteX14" fmla="*/ 1572811 w 1891355"/>
                <a:gd name="connsiteY14" fmla="*/ 326485 h 1762532"/>
                <a:gd name="connsiteX15" fmla="*/ 1497860 w 1891355"/>
                <a:gd name="connsiteY15" fmla="*/ 385626 h 1762532"/>
                <a:gd name="connsiteX16" fmla="*/ 1439890 w 1891355"/>
                <a:gd name="connsiteY16" fmla="*/ 409049 h 1762532"/>
                <a:gd name="connsiteX17" fmla="*/ 1412368 w 1891355"/>
                <a:gd name="connsiteY17" fmla="*/ 387383 h 1762532"/>
                <a:gd name="connsiteX18" fmla="*/ 1387189 w 1891355"/>
                <a:gd name="connsiteY18" fmla="*/ 270271 h 1762532"/>
                <a:gd name="connsiteX19" fmla="*/ 1241970 w 1891355"/>
                <a:gd name="connsiteY19" fmla="*/ 125638 h 1762532"/>
                <a:gd name="connsiteX20" fmla="*/ 1078600 w 1891355"/>
                <a:gd name="connsiteY20" fmla="*/ 104558 h 1762532"/>
                <a:gd name="connsiteX21" fmla="*/ 929868 w 1891355"/>
                <a:gd name="connsiteY21" fmla="*/ 94604 h 1762532"/>
                <a:gd name="connsiteX22" fmla="*/ 692716 w 1891355"/>
                <a:gd name="connsiteY22" fmla="*/ 6770 h 1762532"/>
                <a:gd name="connsiteX23" fmla="*/ 640016 w 1891355"/>
                <a:gd name="connsiteY23" fmla="*/ 11454 h 1762532"/>
                <a:gd name="connsiteX24" fmla="*/ 512950 w 1891355"/>
                <a:gd name="connsiteY24" fmla="*/ 155502 h 1762532"/>
                <a:gd name="connsiteX25" fmla="*/ 391153 w 1891355"/>
                <a:gd name="connsiteY25" fmla="*/ 270271 h 1762532"/>
                <a:gd name="connsiteX26" fmla="*/ 327328 w 1891355"/>
                <a:gd name="connsiteY26" fmla="*/ 270271 h 1762532"/>
                <a:gd name="connsiteX27" fmla="*/ 302734 w 1891355"/>
                <a:gd name="connsiteY27" fmla="*/ 277298 h 1762532"/>
                <a:gd name="connsiteX28" fmla="*/ 291023 w 1891355"/>
                <a:gd name="connsiteY28" fmla="*/ 307161 h 1762532"/>
                <a:gd name="connsiteX29" fmla="*/ 303319 w 1891355"/>
                <a:gd name="connsiteY29" fmla="*/ 424273 h 1762532"/>
                <a:gd name="connsiteX30" fmla="*/ 426873 w 1891355"/>
                <a:gd name="connsiteY30" fmla="*/ 566564 h 1762532"/>
                <a:gd name="connsiteX31" fmla="*/ 443268 w 1891355"/>
                <a:gd name="connsiteY31" fmla="*/ 589987 h 1762532"/>
                <a:gd name="connsiteX32" fmla="*/ 465519 w 1891355"/>
                <a:gd name="connsiteY32" fmla="*/ 669622 h 1762532"/>
                <a:gd name="connsiteX33" fmla="*/ 520562 w 1891355"/>
                <a:gd name="connsiteY33" fmla="*/ 780293 h 1762532"/>
                <a:gd name="connsiteX34" fmla="*/ 720238 w 1891355"/>
                <a:gd name="connsiteY34" fmla="*/ 925512 h 1762532"/>
                <a:gd name="connsiteX35" fmla="*/ 751272 w 1891355"/>
                <a:gd name="connsiteY35" fmla="*/ 972357 h 1762532"/>
                <a:gd name="connsiteX36" fmla="*/ 743074 w 1891355"/>
                <a:gd name="connsiteY36" fmla="*/ 1156222 h 1762532"/>
                <a:gd name="connsiteX37" fmla="*/ 679248 w 1891355"/>
                <a:gd name="connsiteY37" fmla="*/ 1222390 h 1762532"/>
                <a:gd name="connsiteX38" fmla="*/ 415161 w 1891355"/>
                <a:gd name="connsiteY38" fmla="*/ 1305539 h 1762532"/>
                <a:gd name="connsiteX39" fmla="*/ 348408 w 1891355"/>
                <a:gd name="connsiteY39" fmla="*/ 1324863 h 1762532"/>
                <a:gd name="connsiteX40" fmla="*/ 330841 w 1891355"/>
                <a:gd name="connsiteY40" fmla="*/ 1328376 h 1762532"/>
                <a:gd name="connsiteX41" fmla="*/ 0 w 1891355"/>
                <a:gd name="connsiteY41" fmla="*/ 1692008 h 1762532"/>
                <a:gd name="connsiteX42" fmla="*/ 0 w 1891355"/>
                <a:gd name="connsiteY42" fmla="*/ 1767546 h 1762532"/>
                <a:gd name="connsiteX43" fmla="*/ 1891355 w 1891355"/>
                <a:gd name="connsiteY43" fmla="*/ 1767546 h 1762532"/>
                <a:gd name="connsiteX44" fmla="*/ 1891355 w 1891355"/>
                <a:gd name="connsiteY44" fmla="*/ 1634038 h 1762532"/>
                <a:gd name="connsiteX45" fmla="*/ 1606188 w 1891355"/>
                <a:gd name="connsiteY45" fmla="*/ 1318422 h 176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91355" h="1762532">
                  <a:moveTo>
                    <a:pt x="1606188" y="1318422"/>
                  </a:moveTo>
                  <a:cubicBezTo>
                    <a:pt x="1606188" y="1318422"/>
                    <a:pt x="1540606" y="1303783"/>
                    <a:pt x="1514841" y="1295585"/>
                  </a:cubicBezTo>
                  <a:cubicBezTo>
                    <a:pt x="1489662" y="1287973"/>
                    <a:pt x="1144182" y="1258109"/>
                    <a:pt x="1140669" y="1112891"/>
                  </a:cubicBezTo>
                  <a:cubicBezTo>
                    <a:pt x="1140669" y="1095909"/>
                    <a:pt x="1135984" y="962987"/>
                    <a:pt x="1135984" y="942493"/>
                  </a:cubicBezTo>
                  <a:cubicBezTo>
                    <a:pt x="1196297" y="918485"/>
                    <a:pt x="1247826" y="879253"/>
                    <a:pt x="1302283" y="845876"/>
                  </a:cubicBezTo>
                  <a:cubicBezTo>
                    <a:pt x="1316922" y="834164"/>
                    <a:pt x="1378991" y="771510"/>
                    <a:pt x="1391874" y="748673"/>
                  </a:cubicBezTo>
                  <a:cubicBezTo>
                    <a:pt x="1397144" y="737547"/>
                    <a:pt x="1402414" y="727007"/>
                    <a:pt x="1408269" y="715882"/>
                  </a:cubicBezTo>
                  <a:cubicBezTo>
                    <a:pt x="1424665" y="677235"/>
                    <a:pt x="1435791" y="636831"/>
                    <a:pt x="1444574" y="596428"/>
                  </a:cubicBezTo>
                  <a:cubicBezTo>
                    <a:pt x="1448673" y="579446"/>
                    <a:pt x="1456871" y="567150"/>
                    <a:pt x="1474437" y="563051"/>
                  </a:cubicBezTo>
                  <a:cubicBezTo>
                    <a:pt x="1496689" y="550168"/>
                    <a:pt x="1516598" y="534359"/>
                    <a:pt x="1534165" y="515621"/>
                  </a:cubicBezTo>
                  <a:cubicBezTo>
                    <a:pt x="1547047" y="500396"/>
                    <a:pt x="1558758" y="485171"/>
                    <a:pt x="1567541" y="467019"/>
                  </a:cubicBezTo>
                  <a:cubicBezTo>
                    <a:pt x="1574568" y="452966"/>
                    <a:pt x="1581595" y="438912"/>
                    <a:pt x="1588621" y="424859"/>
                  </a:cubicBezTo>
                  <a:cubicBezTo>
                    <a:pt x="1600918" y="403193"/>
                    <a:pt x="1599747" y="378600"/>
                    <a:pt x="1605017" y="355177"/>
                  </a:cubicBezTo>
                  <a:cubicBezTo>
                    <a:pt x="1606774" y="347565"/>
                    <a:pt x="1606774" y="340538"/>
                    <a:pt x="1605017" y="332926"/>
                  </a:cubicBezTo>
                  <a:cubicBezTo>
                    <a:pt x="1595648" y="307747"/>
                    <a:pt x="1592135" y="307161"/>
                    <a:pt x="1572811" y="326485"/>
                  </a:cubicBezTo>
                  <a:cubicBezTo>
                    <a:pt x="1549975" y="348736"/>
                    <a:pt x="1524796" y="368645"/>
                    <a:pt x="1497860" y="385626"/>
                  </a:cubicBezTo>
                  <a:cubicBezTo>
                    <a:pt x="1479708" y="396752"/>
                    <a:pt x="1461555" y="406121"/>
                    <a:pt x="1439890" y="409049"/>
                  </a:cubicBezTo>
                  <a:cubicBezTo>
                    <a:pt x="1423494" y="410805"/>
                    <a:pt x="1414125" y="406121"/>
                    <a:pt x="1412368" y="387383"/>
                  </a:cubicBezTo>
                  <a:cubicBezTo>
                    <a:pt x="1408855" y="347565"/>
                    <a:pt x="1400657" y="308333"/>
                    <a:pt x="1387189" y="270271"/>
                  </a:cubicBezTo>
                  <a:cubicBezTo>
                    <a:pt x="1362010" y="198833"/>
                    <a:pt x="1312238" y="151988"/>
                    <a:pt x="1241970" y="125638"/>
                  </a:cubicBezTo>
                  <a:cubicBezTo>
                    <a:pt x="1189270" y="105729"/>
                    <a:pt x="1134228" y="103973"/>
                    <a:pt x="1078600" y="104558"/>
                  </a:cubicBezTo>
                  <a:cubicBezTo>
                    <a:pt x="1028827" y="105143"/>
                    <a:pt x="979055" y="106900"/>
                    <a:pt x="929868" y="94604"/>
                  </a:cubicBezTo>
                  <a:cubicBezTo>
                    <a:pt x="847304" y="74109"/>
                    <a:pt x="767668" y="46588"/>
                    <a:pt x="692716" y="6770"/>
                  </a:cubicBezTo>
                  <a:cubicBezTo>
                    <a:pt x="673393" y="-3185"/>
                    <a:pt x="657583" y="-2599"/>
                    <a:pt x="640016" y="11454"/>
                  </a:cubicBezTo>
                  <a:cubicBezTo>
                    <a:pt x="588487" y="51858"/>
                    <a:pt x="544570" y="98117"/>
                    <a:pt x="512950" y="155502"/>
                  </a:cubicBezTo>
                  <a:cubicBezTo>
                    <a:pt x="484843" y="207031"/>
                    <a:pt x="444439" y="245678"/>
                    <a:pt x="391153" y="270271"/>
                  </a:cubicBezTo>
                  <a:cubicBezTo>
                    <a:pt x="370073" y="280226"/>
                    <a:pt x="348993" y="284910"/>
                    <a:pt x="327328" y="270271"/>
                  </a:cubicBezTo>
                  <a:cubicBezTo>
                    <a:pt x="316202" y="262659"/>
                    <a:pt x="308590" y="267343"/>
                    <a:pt x="302734" y="277298"/>
                  </a:cubicBezTo>
                  <a:cubicBezTo>
                    <a:pt x="297464" y="286667"/>
                    <a:pt x="293951" y="296621"/>
                    <a:pt x="291023" y="307161"/>
                  </a:cubicBezTo>
                  <a:cubicBezTo>
                    <a:pt x="279312" y="347565"/>
                    <a:pt x="286924" y="386798"/>
                    <a:pt x="303319" y="424273"/>
                  </a:cubicBezTo>
                  <a:cubicBezTo>
                    <a:pt x="329670" y="484000"/>
                    <a:pt x="362461" y="539043"/>
                    <a:pt x="426873" y="566564"/>
                  </a:cubicBezTo>
                  <a:cubicBezTo>
                    <a:pt x="437413" y="571249"/>
                    <a:pt x="440926" y="580032"/>
                    <a:pt x="443268" y="589987"/>
                  </a:cubicBezTo>
                  <a:cubicBezTo>
                    <a:pt x="450295" y="616922"/>
                    <a:pt x="457907" y="643272"/>
                    <a:pt x="465519" y="669622"/>
                  </a:cubicBezTo>
                  <a:cubicBezTo>
                    <a:pt x="477231" y="710026"/>
                    <a:pt x="494797" y="747502"/>
                    <a:pt x="520562" y="780293"/>
                  </a:cubicBezTo>
                  <a:cubicBezTo>
                    <a:pt x="573262" y="847047"/>
                    <a:pt x="644700" y="889793"/>
                    <a:pt x="720238" y="925512"/>
                  </a:cubicBezTo>
                  <a:cubicBezTo>
                    <a:pt x="742489" y="936052"/>
                    <a:pt x="750101" y="947763"/>
                    <a:pt x="751272" y="972357"/>
                  </a:cubicBezTo>
                  <a:cubicBezTo>
                    <a:pt x="752443" y="1008661"/>
                    <a:pt x="747173" y="1131043"/>
                    <a:pt x="743074" y="1156222"/>
                  </a:cubicBezTo>
                  <a:cubicBezTo>
                    <a:pt x="737804" y="1193112"/>
                    <a:pt x="713797" y="1211850"/>
                    <a:pt x="679248" y="1222390"/>
                  </a:cubicBezTo>
                  <a:cubicBezTo>
                    <a:pt x="590829" y="1248740"/>
                    <a:pt x="502995" y="1277433"/>
                    <a:pt x="415161" y="1305539"/>
                  </a:cubicBezTo>
                  <a:cubicBezTo>
                    <a:pt x="410477" y="1311395"/>
                    <a:pt x="363047" y="1318422"/>
                    <a:pt x="348408" y="1324863"/>
                  </a:cubicBezTo>
                  <a:cubicBezTo>
                    <a:pt x="342552" y="1327205"/>
                    <a:pt x="336696" y="1327205"/>
                    <a:pt x="330841" y="1328376"/>
                  </a:cubicBezTo>
                  <a:cubicBezTo>
                    <a:pt x="133507" y="1364681"/>
                    <a:pt x="0" y="1497017"/>
                    <a:pt x="0" y="1692008"/>
                  </a:cubicBezTo>
                  <a:lnTo>
                    <a:pt x="0" y="1767546"/>
                  </a:lnTo>
                  <a:lnTo>
                    <a:pt x="1891355" y="1767546"/>
                  </a:lnTo>
                  <a:lnTo>
                    <a:pt x="1891355" y="1634038"/>
                  </a:lnTo>
                  <a:cubicBezTo>
                    <a:pt x="1891355" y="1468325"/>
                    <a:pt x="1777757" y="1370537"/>
                    <a:pt x="1606188" y="131842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17472CE-FFA5-4DE2-BC93-65B917EACB73}"/>
                </a:ext>
              </a:extLst>
            </p:cNvPr>
            <p:cNvSpPr/>
            <p:nvPr/>
          </p:nvSpPr>
          <p:spPr>
            <a:xfrm>
              <a:off x="2266426" y="3490803"/>
              <a:ext cx="1426546" cy="405491"/>
            </a:xfrm>
            <a:custGeom>
              <a:avLst/>
              <a:gdLst>
                <a:gd name="connsiteX0" fmla="*/ 320872 w 1709832"/>
                <a:gd name="connsiteY0" fmla="*/ 26395 h 486013"/>
                <a:gd name="connsiteX1" fmla="*/ 443840 w 1709832"/>
                <a:gd name="connsiteY1" fmla="*/ 196207 h 486013"/>
                <a:gd name="connsiteX2" fmla="*/ 685675 w 1709832"/>
                <a:gd name="connsiteY2" fmla="*/ 291068 h 486013"/>
                <a:gd name="connsiteX3" fmla="*/ 1091468 w 1709832"/>
                <a:gd name="connsiteY3" fmla="*/ 296338 h 486013"/>
                <a:gd name="connsiteX4" fmla="*/ 1346186 w 1709832"/>
                <a:gd name="connsiteY4" fmla="*/ 157560 h 486013"/>
                <a:gd name="connsiteX5" fmla="*/ 1430506 w 1709832"/>
                <a:gd name="connsiteY5" fmla="*/ 45 h 486013"/>
                <a:gd name="connsiteX6" fmla="*/ 1710404 w 1709832"/>
                <a:gd name="connsiteY6" fmla="*/ 127111 h 486013"/>
                <a:gd name="connsiteX7" fmla="*/ 1685810 w 1709832"/>
                <a:gd name="connsiteY7" fmla="*/ 250079 h 486013"/>
                <a:gd name="connsiteX8" fmla="*/ 1582166 w 1709832"/>
                <a:gd name="connsiteY8" fmla="*/ 487816 h 486013"/>
                <a:gd name="connsiteX9" fmla="*/ 357762 w 1709832"/>
                <a:gd name="connsiteY9" fmla="*/ 486645 h 486013"/>
                <a:gd name="connsiteX10" fmla="*/ 96018 w 1709832"/>
                <a:gd name="connsiteY10" fmla="*/ 487816 h 486013"/>
                <a:gd name="connsiteX11" fmla="*/ 37462 w 1709832"/>
                <a:gd name="connsiteY11" fmla="*/ 299266 h 486013"/>
                <a:gd name="connsiteX12" fmla="*/ 571 w 1709832"/>
                <a:gd name="connsiteY12" fmla="*/ 134724 h 486013"/>
                <a:gd name="connsiteX13" fmla="*/ 276370 w 1709832"/>
                <a:gd name="connsiteY13" fmla="*/ 8243 h 486013"/>
                <a:gd name="connsiteX14" fmla="*/ 320872 w 1709832"/>
                <a:gd name="connsiteY14" fmla="*/ 26395 h 48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9832" h="486013">
                  <a:moveTo>
                    <a:pt x="320872" y="26395"/>
                  </a:moveTo>
                  <a:cubicBezTo>
                    <a:pt x="341367" y="97833"/>
                    <a:pt x="385284" y="152876"/>
                    <a:pt x="443840" y="196207"/>
                  </a:cubicBezTo>
                  <a:cubicBezTo>
                    <a:pt x="515863" y="248908"/>
                    <a:pt x="599598" y="273501"/>
                    <a:pt x="685675" y="291068"/>
                  </a:cubicBezTo>
                  <a:cubicBezTo>
                    <a:pt x="817426" y="318589"/>
                    <a:pt x="960303" y="327958"/>
                    <a:pt x="1091468" y="296338"/>
                  </a:cubicBezTo>
                  <a:cubicBezTo>
                    <a:pt x="1196869" y="260033"/>
                    <a:pt x="1285873" y="231926"/>
                    <a:pt x="1346186" y="157560"/>
                  </a:cubicBezTo>
                  <a:cubicBezTo>
                    <a:pt x="1352042" y="150534"/>
                    <a:pt x="1418210" y="2387"/>
                    <a:pt x="1430506" y="45"/>
                  </a:cubicBezTo>
                  <a:cubicBezTo>
                    <a:pt x="1443389" y="-2297"/>
                    <a:pt x="1694008" y="87293"/>
                    <a:pt x="1710404" y="127111"/>
                  </a:cubicBezTo>
                  <a:cubicBezTo>
                    <a:pt x="1726799" y="149948"/>
                    <a:pt x="1693423" y="224314"/>
                    <a:pt x="1685810" y="250079"/>
                  </a:cubicBezTo>
                  <a:cubicBezTo>
                    <a:pt x="1661217" y="335570"/>
                    <a:pt x="1592706" y="484302"/>
                    <a:pt x="1582166" y="487816"/>
                  </a:cubicBezTo>
                  <a:cubicBezTo>
                    <a:pt x="1572797" y="487816"/>
                    <a:pt x="752429" y="486645"/>
                    <a:pt x="357762" y="486645"/>
                  </a:cubicBezTo>
                  <a:cubicBezTo>
                    <a:pt x="279298" y="486645"/>
                    <a:pt x="174482" y="487816"/>
                    <a:pt x="96018" y="487816"/>
                  </a:cubicBezTo>
                  <a:cubicBezTo>
                    <a:pt x="87234" y="484302"/>
                    <a:pt x="67325" y="371289"/>
                    <a:pt x="37462" y="299266"/>
                  </a:cubicBezTo>
                  <a:cubicBezTo>
                    <a:pt x="21066" y="250664"/>
                    <a:pt x="-4113" y="188009"/>
                    <a:pt x="571" y="134724"/>
                  </a:cubicBezTo>
                  <a:cubicBezTo>
                    <a:pt x="1743" y="123012"/>
                    <a:pt x="268758" y="11170"/>
                    <a:pt x="276370" y="8243"/>
                  </a:cubicBezTo>
                  <a:cubicBezTo>
                    <a:pt x="309161" y="-2883"/>
                    <a:pt x="309161" y="-2883"/>
                    <a:pt x="320872" y="26395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D97A938-3C7D-490C-A795-58A6952E878E}"/>
                </a:ext>
              </a:extLst>
            </p:cNvPr>
            <p:cNvSpPr/>
            <p:nvPr/>
          </p:nvSpPr>
          <p:spPr>
            <a:xfrm>
              <a:off x="2407798" y="2034620"/>
              <a:ext cx="1167618" cy="1685473"/>
            </a:xfrm>
            <a:custGeom>
              <a:avLst/>
              <a:gdLst>
                <a:gd name="connsiteX0" fmla="*/ 1269844 w 1399485"/>
                <a:gd name="connsiteY0" fmla="*/ 256325 h 2020178"/>
                <a:gd name="connsiteX1" fmla="*/ 998145 w 1399485"/>
                <a:gd name="connsiteY1" fmla="*/ 65433 h 2020178"/>
                <a:gd name="connsiteX2" fmla="*/ 550778 w 1399485"/>
                <a:gd name="connsiteY2" fmla="*/ 9804 h 2020178"/>
                <a:gd name="connsiteX3" fmla="*/ 44855 w 1399485"/>
                <a:gd name="connsiteY3" fmla="*/ 463027 h 2020178"/>
                <a:gd name="connsiteX4" fmla="*/ 22604 w 1399485"/>
                <a:gd name="connsiteY4" fmla="*/ 989445 h 2020178"/>
                <a:gd name="connsiteX5" fmla="*/ 488123 w 1399485"/>
                <a:gd name="connsiteY5" fmla="*/ 1539285 h 2020178"/>
                <a:gd name="connsiteX6" fmla="*/ 492807 w 1399485"/>
                <a:gd name="connsiteY6" fmla="*/ 1417488 h 2020178"/>
                <a:gd name="connsiteX7" fmla="*/ 478168 w 1399485"/>
                <a:gd name="connsiteY7" fmla="*/ 1395237 h 2020178"/>
                <a:gd name="connsiteX8" fmla="*/ 368669 w 1399485"/>
                <a:gd name="connsiteY8" fmla="*/ 1337267 h 2020178"/>
                <a:gd name="connsiteX9" fmla="*/ 214082 w 1399485"/>
                <a:gd name="connsiteY9" fmla="*/ 1155158 h 2020178"/>
                <a:gd name="connsiteX10" fmla="*/ 189488 w 1399485"/>
                <a:gd name="connsiteY10" fmla="*/ 1071423 h 2020178"/>
                <a:gd name="connsiteX11" fmla="*/ 147913 w 1399485"/>
                <a:gd name="connsiteY11" fmla="*/ 1019308 h 2020178"/>
                <a:gd name="connsiteX12" fmla="*/ 116293 w 1399485"/>
                <a:gd name="connsiteY12" fmla="*/ 997057 h 2020178"/>
                <a:gd name="connsiteX13" fmla="*/ 32558 w 1399485"/>
                <a:gd name="connsiteY13" fmla="*/ 854181 h 2020178"/>
                <a:gd name="connsiteX14" fmla="*/ 50125 w 1399485"/>
                <a:gd name="connsiteY14" fmla="*/ 734141 h 2020178"/>
                <a:gd name="connsiteX15" fmla="*/ 144400 w 1399485"/>
                <a:gd name="connsiteY15" fmla="*/ 759320 h 2020178"/>
                <a:gd name="connsiteX16" fmla="*/ 252143 w 1399485"/>
                <a:gd name="connsiteY16" fmla="*/ 626984 h 2020178"/>
                <a:gd name="connsiteX17" fmla="*/ 388578 w 1399485"/>
                <a:gd name="connsiteY17" fmla="*/ 475910 h 2020178"/>
                <a:gd name="connsiteX18" fmla="*/ 413172 w 1399485"/>
                <a:gd name="connsiteY18" fmla="*/ 473567 h 2020178"/>
                <a:gd name="connsiteX19" fmla="*/ 481682 w 1399485"/>
                <a:gd name="connsiteY19" fmla="*/ 505773 h 2020178"/>
                <a:gd name="connsiteX20" fmla="*/ 792614 w 1399485"/>
                <a:gd name="connsiteY20" fmla="*/ 578968 h 2020178"/>
                <a:gd name="connsiteX21" fmla="*/ 893915 w 1399485"/>
                <a:gd name="connsiteY21" fmla="*/ 587166 h 2020178"/>
                <a:gd name="connsiteX22" fmla="*/ 1094177 w 1399485"/>
                <a:gd name="connsiteY22" fmla="*/ 729457 h 2020178"/>
                <a:gd name="connsiteX23" fmla="*/ 1141021 w 1399485"/>
                <a:gd name="connsiteY23" fmla="*/ 850667 h 2020178"/>
                <a:gd name="connsiteX24" fmla="*/ 1176155 w 1399485"/>
                <a:gd name="connsiteY24" fmla="*/ 894584 h 2020178"/>
                <a:gd name="connsiteX25" fmla="*/ 1240566 w 1399485"/>
                <a:gd name="connsiteY25" fmla="*/ 862379 h 2020178"/>
                <a:gd name="connsiteX26" fmla="*/ 1318446 w 1399485"/>
                <a:gd name="connsiteY26" fmla="*/ 782157 h 2020178"/>
                <a:gd name="connsiteX27" fmla="*/ 1210703 w 1399485"/>
                <a:gd name="connsiteY27" fmla="*/ 1022236 h 2020178"/>
                <a:gd name="connsiteX28" fmla="*/ 1174398 w 1399485"/>
                <a:gd name="connsiteY28" fmla="*/ 1059712 h 2020178"/>
                <a:gd name="connsiteX29" fmla="*/ 1138094 w 1399485"/>
                <a:gd name="connsiteY29" fmla="*/ 1180337 h 2020178"/>
                <a:gd name="connsiteX30" fmla="*/ 869322 w 1399485"/>
                <a:gd name="connsiteY30" fmla="*/ 1402264 h 2020178"/>
                <a:gd name="connsiteX31" fmla="*/ 865223 w 1399485"/>
                <a:gd name="connsiteY31" fmla="*/ 1606624 h 2020178"/>
                <a:gd name="connsiteX32" fmla="*/ 944274 w 1399485"/>
                <a:gd name="connsiteY32" fmla="*/ 1689773 h 2020178"/>
                <a:gd name="connsiteX33" fmla="*/ 958913 w 1399485"/>
                <a:gd name="connsiteY33" fmla="*/ 1764139 h 2020178"/>
                <a:gd name="connsiteX34" fmla="*/ 917923 w 1399485"/>
                <a:gd name="connsiteY34" fmla="*/ 1826208 h 2020178"/>
                <a:gd name="connsiteX35" fmla="*/ 934319 w 1399485"/>
                <a:gd name="connsiteY35" fmla="*/ 1898232 h 2020178"/>
                <a:gd name="connsiteX36" fmla="*/ 905627 w 1399485"/>
                <a:gd name="connsiteY36" fmla="*/ 1993093 h 2020178"/>
                <a:gd name="connsiteX37" fmla="*/ 878106 w 1399485"/>
                <a:gd name="connsiteY37" fmla="*/ 2015930 h 2020178"/>
                <a:gd name="connsiteX38" fmla="*/ 917338 w 1399485"/>
                <a:gd name="connsiteY38" fmla="*/ 2021785 h 2020178"/>
                <a:gd name="connsiteX39" fmla="*/ 1035621 w 1399485"/>
                <a:gd name="connsiteY39" fmla="*/ 2015344 h 2020178"/>
                <a:gd name="connsiteX40" fmla="*/ 1172642 w 1399485"/>
                <a:gd name="connsiteY40" fmla="*/ 1892377 h 2020178"/>
                <a:gd name="connsiteX41" fmla="*/ 1183182 w 1399485"/>
                <a:gd name="connsiteY41" fmla="*/ 1806299 h 2020178"/>
                <a:gd name="connsiteX42" fmla="*/ 1167957 w 1399485"/>
                <a:gd name="connsiteY42" fmla="*/ 1757113 h 2020178"/>
                <a:gd name="connsiteX43" fmla="*/ 1169714 w 1399485"/>
                <a:gd name="connsiteY43" fmla="*/ 1560950 h 2020178"/>
                <a:gd name="connsiteX44" fmla="*/ 1162687 w 1399485"/>
                <a:gd name="connsiteY44" fmla="*/ 1529330 h 2020178"/>
                <a:gd name="connsiteX45" fmla="*/ 1218315 w 1399485"/>
                <a:gd name="connsiteY45" fmla="*/ 1480143 h 2020178"/>
                <a:gd name="connsiteX46" fmla="*/ 1232954 w 1399485"/>
                <a:gd name="connsiteY46" fmla="*/ 1343708 h 2020178"/>
                <a:gd name="connsiteX47" fmla="*/ 1222414 w 1399485"/>
                <a:gd name="connsiteY47" fmla="*/ 1261729 h 2020178"/>
                <a:gd name="connsiteX48" fmla="*/ 1338940 w 1399485"/>
                <a:gd name="connsiteY48" fmla="*/ 1036875 h 2020178"/>
                <a:gd name="connsiteX49" fmla="*/ 1386371 w 1399485"/>
                <a:gd name="connsiteY49" fmla="*/ 767518 h 2020178"/>
                <a:gd name="connsiteX50" fmla="*/ 1384028 w 1399485"/>
                <a:gd name="connsiteY50" fmla="*/ 683197 h 2020178"/>
                <a:gd name="connsiteX51" fmla="*/ 1399838 w 1399485"/>
                <a:gd name="connsiteY51" fmla="*/ 607075 h 2020178"/>
                <a:gd name="connsiteX52" fmla="*/ 1269844 w 1399485"/>
                <a:gd name="connsiteY52" fmla="*/ 256325 h 20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99485" h="2020178">
                  <a:moveTo>
                    <a:pt x="1269844" y="256325"/>
                  </a:moveTo>
                  <a:cubicBezTo>
                    <a:pt x="1194307" y="170248"/>
                    <a:pt x="1095933" y="118719"/>
                    <a:pt x="998145" y="65433"/>
                  </a:cubicBezTo>
                  <a:cubicBezTo>
                    <a:pt x="856440" y="-11861"/>
                    <a:pt x="703023" y="-6006"/>
                    <a:pt x="550778" y="9804"/>
                  </a:cubicBezTo>
                  <a:cubicBezTo>
                    <a:pt x="358129" y="29714"/>
                    <a:pt x="103997" y="215921"/>
                    <a:pt x="44855" y="463027"/>
                  </a:cubicBezTo>
                  <a:cubicBezTo>
                    <a:pt x="2695" y="639280"/>
                    <a:pt x="-19557" y="812606"/>
                    <a:pt x="22604" y="989445"/>
                  </a:cubicBezTo>
                  <a:cubicBezTo>
                    <a:pt x="84673" y="1250018"/>
                    <a:pt x="487538" y="1542798"/>
                    <a:pt x="488123" y="1539285"/>
                  </a:cubicBezTo>
                  <a:cubicBezTo>
                    <a:pt x="492222" y="1498881"/>
                    <a:pt x="492807" y="1458478"/>
                    <a:pt x="492807" y="1417488"/>
                  </a:cubicBezTo>
                  <a:cubicBezTo>
                    <a:pt x="492807" y="1405777"/>
                    <a:pt x="489880" y="1399922"/>
                    <a:pt x="478168" y="1395237"/>
                  </a:cubicBezTo>
                  <a:cubicBezTo>
                    <a:pt x="440107" y="1379427"/>
                    <a:pt x="403217" y="1359518"/>
                    <a:pt x="368669" y="1337267"/>
                  </a:cubicBezTo>
                  <a:cubicBezTo>
                    <a:pt x="298988" y="1292179"/>
                    <a:pt x="241017" y="1236551"/>
                    <a:pt x="214082" y="1155158"/>
                  </a:cubicBezTo>
                  <a:cubicBezTo>
                    <a:pt x="205298" y="1127637"/>
                    <a:pt x="195344" y="1100115"/>
                    <a:pt x="189488" y="1071423"/>
                  </a:cubicBezTo>
                  <a:cubicBezTo>
                    <a:pt x="184218" y="1046244"/>
                    <a:pt x="177191" y="1025749"/>
                    <a:pt x="147913" y="1019308"/>
                  </a:cubicBezTo>
                  <a:cubicBezTo>
                    <a:pt x="135031" y="1016380"/>
                    <a:pt x="125662" y="1005840"/>
                    <a:pt x="116293" y="997057"/>
                  </a:cubicBezTo>
                  <a:cubicBezTo>
                    <a:pt x="75304" y="957239"/>
                    <a:pt x="46026" y="909809"/>
                    <a:pt x="32558" y="854181"/>
                  </a:cubicBezTo>
                  <a:cubicBezTo>
                    <a:pt x="22604" y="813191"/>
                    <a:pt x="24946" y="772202"/>
                    <a:pt x="50125" y="734141"/>
                  </a:cubicBezTo>
                  <a:cubicBezTo>
                    <a:pt x="72376" y="758735"/>
                    <a:pt x="118050" y="771031"/>
                    <a:pt x="144400" y="759320"/>
                  </a:cubicBezTo>
                  <a:cubicBezTo>
                    <a:pt x="200028" y="734141"/>
                    <a:pt x="222865" y="680855"/>
                    <a:pt x="252143" y="626984"/>
                  </a:cubicBezTo>
                  <a:cubicBezTo>
                    <a:pt x="285520" y="566085"/>
                    <a:pt x="332950" y="517484"/>
                    <a:pt x="388578" y="475910"/>
                  </a:cubicBezTo>
                  <a:cubicBezTo>
                    <a:pt x="396776" y="469468"/>
                    <a:pt x="403217" y="468297"/>
                    <a:pt x="413172" y="473567"/>
                  </a:cubicBezTo>
                  <a:cubicBezTo>
                    <a:pt x="435423" y="485278"/>
                    <a:pt x="458845" y="495818"/>
                    <a:pt x="481682" y="505773"/>
                  </a:cubicBezTo>
                  <a:cubicBezTo>
                    <a:pt x="581227" y="547933"/>
                    <a:pt x="682529" y="583067"/>
                    <a:pt x="792614" y="578968"/>
                  </a:cubicBezTo>
                  <a:cubicBezTo>
                    <a:pt x="834189" y="577797"/>
                    <a:pt x="852926" y="579553"/>
                    <a:pt x="893915" y="587166"/>
                  </a:cubicBezTo>
                  <a:cubicBezTo>
                    <a:pt x="994046" y="605318"/>
                    <a:pt x="1060214" y="660946"/>
                    <a:pt x="1094177" y="729457"/>
                  </a:cubicBezTo>
                  <a:cubicBezTo>
                    <a:pt x="1109987" y="761077"/>
                    <a:pt x="1140436" y="814948"/>
                    <a:pt x="1141021" y="850667"/>
                  </a:cubicBezTo>
                  <a:cubicBezTo>
                    <a:pt x="1141021" y="872333"/>
                    <a:pt x="1156831" y="899854"/>
                    <a:pt x="1176155" y="894584"/>
                  </a:cubicBezTo>
                  <a:cubicBezTo>
                    <a:pt x="1212460" y="884630"/>
                    <a:pt x="1220072" y="874675"/>
                    <a:pt x="1240566" y="862379"/>
                  </a:cubicBezTo>
                  <a:cubicBezTo>
                    <a:pt x="1275114" y="841884"/>
                    <a:pt x="1290339" y="812020"/>
                    <a:pt x="1318446" y="782157"/>
                  </a:cubicBezTo>
                  <a:cubicBezTo>
                    <a:pt x="1340697" y="923862"/>
                    <a:pt x="1248179" y="1019308"/>
                    <a:pt x="1210703" y="1022236"/>
                  </a:cubicBezTo>
                  <a:cubicBezTo>
                    <a:pt x="1187866" y="1023993"/>
                    <a:pt x="1178497" y="1038046"/>
                    <a:pt x="1174398" y="1059712"/>
                  </a:cubicBezTo>
                  <a:cubicBezTo>
                    <a:pt x="1166786" y="1101287"/>
                    <a:pt x="1153318" y="1141104"/>
                    <a:pt x="1138094" y="1180337"/>
                  </a:cubicBezTo>
                  <a:cubicBezTo>
                    <a:pt x="1097690" y="1240650"/>
                    <a:pt x="981749" y="1363031"/>
                    <a:pt x="869322" y="1402264"/>
                  </a:cubicBezTo>
                  <a:cubicBezTo>
                    <a:pt x="869322" y="1403435"/>
                    <a:pt x="868736" y="1587886"/>
                    <a:pt x="865223" y="1606624"/>
                  </a:cubicBezTo>
                  <a:cubicBezTo>
                    <a:pt x="871664" y="1656982"/>
                    <a:pt x="944274" y="1689773"/>
                    <a:pt x="944274" y="1689773"/>
                  </a:cubicBezTo>
                  <a:cubicBezTo>
                    <a:pt x="962426" y="1707340"/>
                    <a:pt x="961840" y="1758284"/>
                    <a:pt x="958913" y="1764139"/>
                  </a:cubicBezTo>
                  <a:cubicBezTo>
                    <a:pt x="947787" y="1789318"/>
                    <a:pt x="923779" y="1793417"/>
                    <a:pt x="917923" y="1826208"/>
                  </a:cubicBezTo>
                  <a:cubicBezTo>
                    <a:pt x="912653" y="1854315"/>
                    <a:pt x="926707" y="1870711"/>
                    <a:pt x="934319" y="1898232"/>
                  </a:cubicBezTo>
                  <a:cubicBezTo>
                    <a:pt x="945445" y="1936879"/>
                    <a:pt x="933148" y="1967328"/>
                    <a:pt x="905627" y="1993093"/>
                  </a:cubicBezTo>
                  <a:cubicBezTo>
                    <a:pt x="898014" y="2000705"/>
                    <a:pt x="888646" y="2007146"/>
                    <a:pt x="878106" y="2015930"/>
                  </a:cubicBezTo>
                  <a:cubicBezTo>
                    <a:pt x="893330" y="2018272"/>
                    <a:pt x="905041" y="2020028"/>
                    <a:pt x="917338" y="2021785"/>
                  </a:cubicBezTo>
                  <a:cubicBezTo>
                    <a:pt x="957156" y="2028226"/>
                    <a:pt x="996974" y="2025884"/>
                    <a:pt x="1035621" y="2015344"/>
                  </a:cubicBezTo>
                  <a:cubicBezTo>
                    <a:pt x="1107644" y="1995435"/>
                    <a:pt x="1135752" y="1980796"/>
                    <a:pt x="1172642" y="1892377"/>
                  </a:cubicBezTo>
                  <a:cubicBezTo>
                    <a:pt x="1183182" y="1866026"/>
                    <a:pt x="1188452" y="1822109"/>
                    <a:pt x="1183182" y="1806299"/>
                  </a:cubicBezTo>
                  <a:cubicBezTo>
                    <a:pt x="1176741" y="1786976"/>
                    <a:pt x="1165029" y="1772923"/>
                    <a:pt x="1167957" y="1757113"/>
                  </a:cubicBezTo>
                  <a:cubicBezTo>
                    <a:pt x="1209532" y="1686260"/>
                    <a:pt x="1211288" y="1628875"/>
                    <a:pt x="1169714" y="1560950"/>
                  </a:cubicBezTo>
                  <a:cubicBezTo>
                    <a:pt x="1163858" y="1550996"/>
                    <a:pt x="1157417" y="1534014"/>
                    <a:pt x="1162687" y="1529330"/>
                  </a:cubicBezTo>
                  <a:cubicBezTo>
                    <a:pt x="1182596" y="1510592"/>
                    <a:pt x="1206604" y="1505908"/>
                    <a:pt x="1218315" y="1480143"/>
                  </a:cubicBezTo>
                  <a:cubicBezTo>
                    <a:pt x="1235882" y="1451451"/>
                    <a:pt x="1261061" y="1399922"/>
                    <a:pt x="1232954" y="1343708"/>
                  </a:cubicBezTo>
                  <a:cubicBezTo>
                    <a:pt x="1208361" y="1306818"/>
                    <a:pt x="1213045" y="1269342"/>
                    <a:pt x="1222414" y="1261729"/>
                  </a:cubicBezTo>
                  <a:cubicBezTo>
                    <a:pt x="1239981" y="1247091"/>
                    <a:pt x="1332499" y="1052685"/>
                    <a:pt x="1338940" y="1036875"/>
                  </a:cubicBezTo>
                  <a:cubicBezTo>
                    <a:pt x="1377587" y="942600"/>
                    <a:pt x="1391055" y="869405"/>
                    <a:pt x="1386371" y="767518"/>
                  </a:cubicBezTo>
                  <a:cubicBezTo>
                    <a:pt x="1385785" y="748780"/>
                    <a:pt x="1377002" y="700764"/>
                    <a:pt x="1384028" y="683197"/>
                  </a:cubicBezTo>
                  <a:cubicBezTo>
                    <a:pt x="1393397" y="659190"/>
                    <a:pt x="1398082" y="633425"/>
                    <a:pt x="1399838" y="607075"/>
                  </a:cubicBezTo>
                  <a:cubicBezTo>
                    <a:pt x="1410378" y="471225"/>
                    <a:pt x="1358849" y="357041"/>
                    <a:pt x="1269844" y="256325"/>
                  </a:cubicBezTo>
                  <a:close/>
                </a:path>
              </a:pathLst>
            </a:custGeom>
            <a:solidFill>
              <a:srgbClr val="C000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EA457B6-931E-4831-A696-F9D9BF03FAB5}"/>
              </a:ext>
            </a:extLst>
          </p:cNvPr>
          <p:cNvGrpSpPr/>
          <p:nvPr/>
        </p:nvGrpSpPr>
        <p:grpSpPr>
          <a:xfrm>
            <a:off x="7498213" y="2727250"/>
            <a:ext cx="1054961" cy="1369007"/>
            <a:chOff x="2392394" y="4513768"/>
            <a:chExt cx="1651276" cy="214283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2138584-FF62-46D5-8D79-33C816935F85}"/>
                </a:ext>
              </a:extLst>
            </p:cNvPr>
            <p:cNvSpPr/>
            <p:nvPr/>
          </p:nvSpPr>
          <p:spPr>
            <a:xfrm>
              <a:off x="2640881" y="4513768"/>
              <a:ext cx="1159407" cy="884194"/>
            </a:xfrm>
            <a:custGeom>
              <a:avLst/>
              <a:gdLst>
                <a:gd name="connsiteX0" fmla="*/ 27626 w 1159406"/>
                <a:gd name="connsiteY0" fmla="*/ 830596 h 884194"/>
                <a:gd name="connsiteX1" fmla="*/ 33482 w 1159406"/>
                <a:gd name="connsiteY1" fmla="*/ 458181 h 884194"/>
                <a:gd name="connsiteX2" fmla="*/ 337973 w 1159406"/>
                <a:gd name="connsiteY2" fmla="*/ 124412 h 884194"/>
                <a:gd name="connsiteX3" fmla="*/ 364908 w 1159406"/>
                <a:gd name="connsiteY3" fmla="*/ 102746 h 884194"/>
                <a:gd name="connsiteX4" fmla="*/ 774800 w 1159406"/>
                <a:gd name="connsiteY4" fmla="*/ 94548 h 884194"/>
                <a:gd name="connsiteX5" fmla="*/ 802907 w 1159406"/>
                <a:gd name="connsiteY5" fmla="*/ 115043 h 884194"/>
                <a:gd name="connsiteX6" fmla="*/ 1157755 w 1159406"/>
                <a:gd name="connsiteY6" fmla="*/ 575878 h 884194"/>
                <a:gd name="connsiteX7" fmla="*/ 1125550 w 1159406"/>
                <a:gd name="connsiteY7" fmla="*/ 854018 h 884194"/>
                <a:gd name="connsiteX8" fmla="*/ 1111496 w 1159406"/>
                <a:gd name="connsiteY8" fmla="*/ 866315 h 884194"/>
                <a:gd name="connsiteX9" fmla="*/ 1091587 w 1159406"/>
                <a:gd name="connsiteY9" fmla="*/ 887981 h 884194"/>
                <a:gd name="connsiteX10" fmla="*/ 1062895 w 1159406"/>
                <a:gd name="connsiteY10" fmla="*/ 870414 h 884194"/>
                <a:gd name="connsiteX11" fmla="*/ 1031860 w 1159406"/>
                <a:gd name="connsiteY11" fmla="*/ 767941 h 884194"/>
                <a:gd name="connsiteX12" fmla="*/ 1031860 w 1159406"/>
                <a:gd name="connsiteY12" fmla="*/ 753302 h 884194"/>
                <a:gd name="connsiteX13" fmla="*/ 1013122 w 1159406"/>
                <a:gd name="connsiteY13" fmla="*/ 738078 h 884194"/>
                <a:gd name="connsiteX14" fmla="*/ 756647 w 1159406"/>
                <a:gd name="connsiteY14" fmla="*/ 783166 h 884194"/>
                <a:gd name="connsiteX15" fmla="*/ 617284 w 1159406"/>
                <a:gd name="connsiteY15" fmla="*/ 790192 h 884194"/>
                <a:gd name="connsiteX16" fmla="*/ 210906 w 1159406"/>
                <a:gd name="connsiteY16" fmla="*/ 756816 h 884194"/>
                <a:gd name="connsiteX17" fmla="*/ 125415 w 1159406"/>
                <a:gd name="connsiteY17" fmla="*/ 736907 h 884194"/>
                <a:gd name="connsiteX18" fmla="*/ 111361 w 1159406"/>
                <a:gd name="connsiteY18" fmla="*/ 749203 h 884194"/>
                <a:gd name="connsiteX19" fmla="*/ 69201 w 1159406"/>
                <a:gd name="connsiteY19" fmla="*/ 876270 h 884194"/>
                <a:gd name="connsiteX20" fmla="*/ 31725 w 1159406"/>
                <a:gd name="connsiteY20" fmla="*/ 869829 h 884194"/>
                <a:gd name="connsiteX21" fmla="*/ 27626 w 1159406"/>
                <a:gd name="connsiteY21" fmla="*/ 830596 h 8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9406" h="884194">
                  <a:moveTo>
                    <a:pt x="27626" y="830596"/>
                  </a:moveTo>
                  <a:cubicBezTo>
                    <a:pt x="-9849" y="705872"/>
                    <a:pt x="-10435" y="581148"/>
                    <a:pt x="33482" y="458181"/>
                  </a:cubicBezTo>
                  <a:cubicBezTo>
                    <a:pt x="88525" y="305350"/>
                    <a:pt x="190997" y="194093"/>
                    <a:pt x="337973" y="124412"/>
                  </a:cubicBezTo>
                  <a:cubicBezTo>
                    <a:pt x="349098" y="119142"/>
                    <a:pt x="357296" y="112115"/>
                    <a:pt x="364908" y="102746"/>
                  </a:cubicBezTo>
                  <a:cubicBezTo>
                    <a:pt x="467381" y="-30761"/>
                    <a:pt x="667057" y="-34860"/>
                    <a:pt x="774800" y="94548"/>
                  </a:cubicBezTo>
                  <a:cubicBezTo>
                    <a:pt x="782998" y="103917"/>
                    <a:pt x="791781" y="110359"/>
                    <a:pt x="802907" y="115043"/>
                  </a:cubicBezTo>
                  <a:cubicBezTo>
                    <a:pt x="1004924" y="204048"/>
                    <a:pt x="1123793" y="358050"/>
                    <a:pt x="1157755" y="575878"/>
                  </a:cubicBezTo>
                  <a:cubicBezTo>
                    <a:pt x="1172394" y="670739"/>
                    <a:pt x="1161269" y="764428"/>
                    <a:pt x="1125550" y="854018"/>
                  </a:cubicBezTo>
                  <a:cubicBezTo>
                    <a:pt x="1117352" y="854018"/>
                    <a:pt x="1113838" y="858703"/>
                    <a:pt x="1111496" y="866315"/>
                  </a:cubicBezTo>
                  <a:cubicBezTo>
                    <a:pt x="1108568" y="876270"/>
                    <a:pt x="1104470" y="886810"/>
                    <a:pt x="1091587" y="887981"/>
                  </a:cubicBezTo>
                  <a:cubicBezTo>
                    <a:pt x="1078119" y="889152"/>
                    <a:pt x="1069336" y="880954"/>
                    <a:pt x="1062895" y="870414"/>
                  </a:cubicBezTo>
                  <a:cubicBezTo>
                    <a:pt x="1044742" y="838794"/>
                    <a:pt x="1029518" y="806002"/>
                    <a:pt x="1031860" y="767941"/>
                  </a:cubicBezTo>
                  <a:cubicBezTo>
                    <a:pt x="1031860" y="763257"/>
                    <a:pt x="1031275" y="757987"/>
                    <a:pt x="1031860" y="753302"/>
                  </a:cubicBezTo>
                  <a:cubicBezTo>
                    <a:pt x="1033617" y="738078"/>
                    <a:pt x="1028347" y="733979"/>
                    <a:pt x="1013122" y="738078"/>
                  </a:cubicBezTo>
                  <a:cubicBezTo>
                    <a:pt x="928802" y="760329"/>
                    <a:pt x="843310" y="774968"/>
                    <a:pt x="756647" y="783166"/>
                  </a:cubicBezTo>
                  <a:cubicBezTo>
                    <a:pt x="710388" y="787850"/>
                    <a:pt x="663544" y="789021"/>
                    <a:pt x="617284" y="790192"/>
                  </a:cubicBezTo>
                  <a:cubicBezTo>
                    <a:pt x="480264" y="793120"/>
                    <a:pt x="344999" y="783751"/>
                    <a:pt x="210906" y="756816"/>
                  </a:cubicBezTo>
                  <a:cubicBezTo>
                    <a:pt x="182214" y="750960"/>
                    <a:pt x="153522" y="745105"/>
                    <a:pt x="125415" y="736907"/>
                  </a:cubicBezTo>
                  <a:cubicBezTo>
                    <a:pt x="113118" y="733393"/>
                    <a:pt x="108434" y="735735"/>
                    <a:pt x="111361" y="749203"/>
                  </a:cubicBezTo>
                  <a:cubicBezTo>
                    <a:pt x="120730" y="798976"/>
                    <a:pt x="95551" y="838208"/>
                    <a:pt x="69201" y="876270"/>
                  </a:cubicBezTo>
                  <a:cubicBezTo>
                    <a:pt x="56319" y="894422"/>
                    <a:pt x="40509" y="890323"/>
                    <a:pt x="31725" y="869829"/>
                  </a:cubicBezTo>
                  <a:cubicBezTo>
                    <a:pt x="25284" y="856946"/>
                    <a:pt x="32311" y="843478"/>
                    <a:pt x="27626" y="83059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1402D6B-FBB1-4762-AE82-ECC86FAF8CD5}"/>
                </a:ext>
              </a:extLst>
            </p:cNvPr>
            <p:cNvSpPr/>
            <p:nvPr/>
          </p:nvSpPr>
          <p:spPr>
            <a:xfrm>
              <a:off x="2392394" y="6346256"/>
              <a:ext cx="1651276" cy="310346"/>
            </a:xfrm>
            <a:custGeom>
              <a:avLst/>
              <a:gdLst>
                <a:gd name="connsiteX0" fmla="*/ 329985 w 1651276"/>
                <a:gd name="connsiteY0" fmla="*/ 91933 h 310346"/>
                <a:gd name="connsiteX1" fmla="*/ 488672 w 1651276"/>
                <a:gd name="connsiteY1" fmla="*/ 141120 h 310346"/>
                <a:gd name="connsiteX2" fmla="*/ 708842 w 1651276"/>
                <a:gd name="connsiteY2" fmla="*/ 193234 h 310346"/>
                <a:gd name="connsiteX3" fmla="*/ 936624 w 1651276"/>
                <a:gd name="connsiteY3" fmla="*/ 205531 h 310346"/>
                <a:gd name="connsiteX4" fmla="*/ 1142156 w 1651276"/>
                <a:gd name="connsiteY4" fmla="*/ 176839 h 310346"/>
                <a:gd name="connsiteX5" fmla="*/ 1402144 w 1651276"/>
                <a:gd name="connsiteY5" fmla="*/ 41575 h 310346"/>
                <a:gd name="connsiteX6" fmla="*/ 1492905 w 1651276"/>
                <a:gd name="connsiteY6" fmla="*/ 0 h 310346"/>
                <a:gd name="connsiteX7" fmla="*/ 1653934 w 1651276"/>
                <a:gd name="connsiteY7" fmla="*/ 252376 h 310346"/>
                <a:gd name="connsiteX8" fmla="*/ 1653934 w 1651276"/>
                <a:gd name="connsiteY8" fmla="*/ 312689 h 310346"/>
                <a:gd name="connsiteX9" fmla="*/ 29594 w 1651276"/>
                <a:gd name="connsiteY9" fmla="*/ 312689 h 310346"/>
                <a:gd name="connsiteX10" fmla="*/ 316 w 1651276"/>
                <a:gd name="connsiteY10" fmla="*/ 283411 h 310346"/>
                <a:gd name="connsiteX11" fmla="*/ 87564 w 1651276"/>
                <a:gd name="connsiteY11" fmla="*/ 61484 h 310346"/>
                <a:gd name="connsiteX12" fmla="*/ 120941 w 1651276"/>
                <a:gd name="connsiteY12" fmla="*/ 24008 h 310346"/>
                <a:gd name="connsiteX13" fmla="*/ 156660 w 1651276"/>
                <a:gd name="connsiteY13" fmla="*/ 35134 h 310346"/>
                <a:gd name="connsiteX14" fmla="*/ 185352 w 1651276"/>
                <a:gd name="connsiteY14" fmla="*/ 125895 h 310346"/>
                <a:gd name="connsiteX15" fmla="*/ 249764 w 1651276"/>
                <a:gd name="connsiteY15" fmla="*/ 221342 h 310346"/>
                <a:gd name="connsiteX16" fmla="*/ 305392 w 1651276"/>
                <a:gd name="connsiteY16" fmla="*/ 102473 h 310346"/>
                <a:gd name="connsiteX17" fmla="*/ 329985 w 1651276"/>
                <a:gd name="connsiteY17" fmla="*/ 91933 h 31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1276" h="310346">
                  <a:moveTo>
                    <a:pt x="329985" y="91933"/>
                  </a:moveTo>
                  <a:cubicBezTo>
                    <a:pt x="382686" y="108328"/>
                    <a:pt x="435386" y="125310"/>
                    <a:pt x="488672" y="141120"/>
                  </a:cubicBezTo>
                  <a:cubicBezTo>
                    <a:pt x="561281" y="162200"/>
                    <a:pt x="633890" y="181523"/>
                    <a:pt x="708842" y="193234"/>
                  </a:cubicBezTo>
                  <a:cubicBezTo>
                    <a:pt x="784379" y="204946"/>
                    <a:pt x="859331" y="212558"/>
                    <a:pt x="936624" y="205531"/>
                  </a:cubicBezTo>
                  <a:cubicBezTo>
                    <a:pt x="1005720" y="199090"/>
                    <a:pt x="1074231" y="193234"/>
                    <a:pt x="1142156" y="176839"/>
                  </a:cubicBezTo>
                  <a:cubicBezTo>
                    <a:pt x="1239944" y="152831"/>
                    <a:pt x="1324850" y="104815"/>
                    <a:pt x="1402144" y="41575"/>
                  </a:cubicBezTo>
                  <a:cubicBezTo>
                    <a:pt x="1428494" y="19909"/>
                    <a:pt x="1456601" y="1171"/>
                    <a:pt x="1492905" y="0"/>
                  </a:cubicBezTo>
                  <a:cubicBezTo>
                    <a:pt x="1592450" y="39233"/>
                    <a:pt x="1658619" y="143462"/>
                    <a:pt x="1653934" y="252376"/>
                  </a:cubicBezTo>
                  <a:cubicBezTo>
                    <a:pt x="1653934" y="252962"/>
                    <a:pt x="1655691" y="295122"/>
                    <a:pt x="1653934" y="312689"/>
                  </a:cubicBezTo>
                  <a:cubicBezTo>
                    <a:pt x="1132787" y="312689"/>
                    <a:pt x="550741" y="312689"/>
                    <a:pt x="29594" y="312689"/>
                  </a:cubicBezTo>
                  <a:cubicBezTo>
                    <a:pt x="-270" y="312689"/>
                    <a:pt x="-855" y="312689"/>
                    <a:pt x="316" y="283411"/>
                  </a:cubicBezTo>
                  <a:cubicBezTo>
                    <a:pt x="4415" y="199675"/>
                    <a:pt x="40134" y="128238"/>
                    <a:pt x="87564" y="61484"/>
                  </a:cubicBezTo>
                  <a:cubicBezTo>
                    <a:pt x="96933" y="48016"/>
                    <a:pt x="107473" y="34548"/>
                    <a:pt x="120941" y="24008"/>
                  </a:cubicBezTo>
                  <a:cubicBezTo>
                    <a:pt x="134994" y="21666"/>
                    <a:pt x="146705" y="26350"/>
                    <a:pt x="156660" y="35134"/>
                  </a:cubicBezTo>
                  <a:cubicBezTo>
                    <a:pt x="168371" y="64997"/>
                    <a:pt x="171884" y="97203"/>
                    <a:pt x="185352" y="125895"/>
                  </a:cubicBezTo>
                  <a:cubicBezTo>
                    <a:pt x="201162" y="159858"/>
                    <a:pt x="221071" y="190892"/>
                    <a:pt x="249764" y="221342"/>
                  </a:cubicBezTo>
                  <a:cubicBezTo>
                    <a:pt x="246836" y="169227"/>
                    <a:pt x="270844" y="132922"/>
                    <a:pt x="305392" y="102473"/>
                  </a:cubicBezTo>
                  <a:cubicBezTo>
                    <a:pt x="311833" y="97203"/>
                    <a:pt x="318274" y="89005"/>
                    <a:pt x="329985" y="91933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E47CDA-47E8-4CD8-989D-FCE7C1B76561}"/>
                </a:ext>
              </a:extLst>
            </p:cNvPr>
            <p:cNvSpPr/>
            <p:nvPr/>
          </p:nvSpPr>
          <p:spPr>
            <a:xfrm>
              <a:off x="2523004" y="5844481"/>
              <a:ext cx="626548" cy="731949"/>
            </a:xfrm>
            <a:custGeom>
              <a:avLst/>
              <a:gdLst>
                <a:gd name="connsiteX0" fmla="*/ 199375 w 626548"/>
                <a:gd name="connsiteY0" fmla="*/ 593707 h 731948"/>
                <a:gd name="connsiteX1" fmla="*/ 125009 w 626548"/>
                <a:gd name="connsiteY1" fmla="*/ 737169 h 731948"/>
                <a:gd name="connsiteX2" fmla="*/ 6726 w 626548"/>
                <a:gd name="connsiteY2" fmla="*/ 526953 h 731948"/>
                <a:gd name="connsiteX3" fmla="*/ 148432 w 626548"/>
                <a:gd name="connsiteY3" fmla="*/ 239444 h 731948"/>
                <a:gd name="connsiteX4" fmla="*/ 265543 w 626548"/>
                <a:gd name="connsiteY4" fmla="*/ 156294 h 731948"/>
                <a:gd name="connsiteX5" fmla="*/ 379142 w 626548"/>
                <a:gd name="connsiteY5" fmla="*/ 536 h 731948"/>
                <a:gd name="connsiteX6" fmla="*/ 390268 w 626548"/>
                <a:gd name="connsiteY6" fmla="*/ 4049 h 731948"/>
                <a:gd name="connsiteX7" fmla="*/ 599898 w 626548"/>
                <a:gd name="connsiteY7" fmla="*/ 108279 h 731948"/>
                <a:gd name="connsiteX8" fmla="*/ 626833 w 626548"/>
                <a:gd name="connsiteY8" fmla="*/ 139313 h 731948"/>
                <a:gd name="connsiteX9" fmla="*/ 630347 w 626548"/>
                <a:gd name="connsiteY9" fmla="*/ 172105 h 731948"/>
                <a:gd name="connsiteX10" fmla="*/ 630347 w 626548"/>
                <a:gd name="connsiteY10" fmla="*/ 247056 h 731948"/>
                <a:gd name="connsiteX11" fmla="*/ 478101 w 626548"/>
                <a:gd name="connsiteY11" fmla="*/ 485379 h 731948"/>
                <a:gd name="connsiteX12" fmla="*/ 309460 w 626548"/>
                <a:gd name="connsiteY12" fmla="*/ 552132 h 731948"/>
                <a:gd name="connsiteX13" fmla="*/ 199375 w 626548"/>
                <a:gd name="connsiteY13" fmla="*/ 593707 h 7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548" h="731948">
                  <a:moveTo>
                    <a:pt x="199375" y="593707"/>
                  </a:moveTo>
                  <a:cubicBezTo>
                    <a:pt x="144918" y="626499"/>
                    <a:pt x="120910" y="671586"/>
                    <a:pt x="125009" y="737169"/>
                  </a:cubicBezTo>
                  <a:cubicBezTo>
                    <a:pt x="66453" y="680955"/>
                    <a:pt x="19609" y="602490"/>
                    <a:pt x="6726" y="526953"/>
                  </a:cubicBezTo>
                  <a:cubicBezTo>
                    <a:pt x="-886" y="514071"/>
                    <a:pt x="-31335" y="317909"/>
                    <a:pt x="148432" y="239444"/>
                  </a:cubicBezTo>
                  <a:cubicBezTo>
                    <a:pt x="206988" y="209580"/>
                    <a:pt x="226311" y="183816"/>
                    <a:pt x="265543" y="156294"/>
                  </a:cubicBezTo>
                  <a:cubicBezTo>
                    <a:pt x="321757" y="117648"/>
                    <a:pt x="363332" y="68461"/>
                    <a:pt x="379142" y="536"/>
                  </a:cubicBezTo>
                  <a:cubicBezTo>
                    <a:pt x="383826" y="-1221"/>
                    <a:pt x="386754" y="1707"/>
                    <a:pt x="390268" y="4049"/>
                  </a:cubicBezTo>
                  <a:cubicBezTo>
                    <a:pt x="453508" y="51480"/>
                    <a:pt x="524946" y="83685"/>
                    <a:pt x="599898" y="108279"/>
                  </a:cubicBezTo>
                  <a:cubicBezTo>
                    <a:pt x="616293" y="113549"/>
                    <a:pt x="628590" y="118819"/>
                    <a:pt x="626833" y="139313"/>
                  </a:cubicBezTo>
                  <a:cubicBezTo>
                    <a:pt x="626248" y="143412"/>
                    <a:pt x="630347" y="170933"/>
                    <a:pt x="630347" y="172105"/>
                  </a:cubicBezTo>
                  <a:cubicBezTo>
                    <a:pt x="632103" y="197283"/>
                    <a:pt x="632689" y="221877"/>
                    <a:pt x="630347" y="247056"/>
                  </a:cubicBezTo>
                  <a:cubicBezTo>
                    <a:pt x="622149" y="353628"/>
                    <a:pt x="560080" y="426237"/>
                    <a:pt x="478101" y="485379"/>
                  </a:cubicBezTo>
                  <a:cubicBezTo>
                    <a:pt x="427743" y="522269"/>
                    <a:pt x="368602" y="537493"/>
                    <a:pt x="309460" y="552132"/>
                  </a:cubicBezTo>
                  <a:cubicBezTo>
                    <a:pt x="270813" y="560916"/>
                    <a:pt x="232752" y="570870"/>
                    <a:pt x="199375" y="59370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9A3D2BD-48D2-474A-80FE-594316E5031C}"/>
                </a:ext>
              </a:extLst>
            </p:cNvPr>
            <p:cNvSpPr/>
            <p:nvPr/>
          </p:nvSpPr>
          <p:spPr>
            <a:xfrm>
              <a:off x="2646451" y="5237207"/>
              <a:ext cx="1235529" cy="1317508"/>
            </a:xfrm>
            <a:custGeom>
              <a:avLst/>
              <a:gdLst>
                <a:gd name="connsiteX0" fmla="*/ 796165 w 1235529"/>
                <a:gd name="connsiteY0" fmla="*/ 950362 h 1317507"/>
                <a:gd name="connsiteX1" fmla="*/ 739366 w 1235529"/>
                <a:gd name="connsiteY1" fmla="*/ 886536 h 1317507"/>
                <a:gd name="connsiteX2" fmla="*/ 727655 w 1235529"/>
                <a:gd name="connsiteY2" fmla="*/ 723165 h 1317507"/>
                <a:gd name="connsiteX3" fmla="*/ 727655 w 1235529"/>
                <a:gd name="connsiteY3" fmla="*/ 690960 h 1317507"/>
                <a:gd name="connsiteX4" fmla="*/ 727655 w 1235529"/>
                <a:gd name="connsiteY4" fmla="*/ 690960 h 1317507"/>
                <a:gd name="connsiteX5" fmla="*/ 803778 w 1235529"/>
                <a:gd name="connsiteY5" fmla="*/ 652312 h 1317507"/>
                <a:gd name="connsiteX6" fmla="*/ 956609 w 1235529"/>
                <a:gd name="connsiteY6" fmla="*/ 509436 h 1317507"/>
                <a:gd name="connsiteX7" fmla="*/ 994670 w 1235529"/>
                <a:gd name="connsiteY7" fmla="*/ 395252 h 1317507"/>
                <a:gd name="connsiteX8" fmla="*/ 1005796 w 1235529"/>
                <a:gd name="connsiteY8" fmla="*/ 377686 h 1317507"/>
                <a:gd name="connsiteX9" fmla="*/ 1077819 w 1235529"/>
                <a:gd name="connsiteY9" fmla="*/ 324985 h 1317507"/>
                <a:gd name="connsiteX10" fmla="*/ 1119394 w 1235529"/>
                <a:gd name="connsiteY10" fmla="*/ 130580 h 1317507"/>
                <a:gd name="connsiteX11" fmla="*/ 1105341 w 1235529"/>
                <a:gd name="connsiteY11" fmla="*/ 117697 h 1317507"/>
                <a:gd name="connsiteX12" fmla="*/ 1099485 w 1235529"/>
                <a:gd name="connsiteY12" fmla="*/ 144047 h 1317507"/>
                <a:gd name="connsiteX13" fmla="*/ 1067279 w 1235529"/>
                <a:gd name="connsiteY13" fmla="*/ 150489 h 1317507"/>
                <a:gd name="connsiteX14" fmla="*/ 1044443 w 1235529"/>
                <a:gd name="connsiteY14" fmla="*/ 108914 h 1317507"/>
                <a:gd name="connsiteX15" fmla="*/ 1034488 w 1235529"/>
                <a:gd name="connsiteY15" fmla="*/ 1171 h 1317507"/>
                <a:gd name="connsiteX16" fmla="*/ 564284 w 1235529"/>
                <a:gd name="connsiteY16" fmla="*/ 62069 h 1317507"/>
                <a:gd name="connsiteX17" fmla="*/ 91738 w 1235529"/>
                <a:gd name="connsiteY17" fmla="*/ 0 h 1317507"/>
                <a:gd name="connsiteX18" fmla="*/ 58361 w 1235529"/>
                <a:gd name="connsiteY18" fmla="*/ 150489 h 1317507"/>
                <a:gd name="connsiteX19" fmla="*/ 41966 w 1235529"/>
                <a:gd name="connsiteY19" fmla="*/ 161029 h 1317507"/>
                <a:gd name="connsiteX20" fmla="*/ 30840 w 1235529"/>
                <a:gd name="connsiteY20" fmla="*/ 144633 h 1317507"/>
                <a:gd name="connsiteX21" fmla="*/ 22057 w 1235529"/>
                <a:gd name="connsiteY21" fmla="*/ 106572 h 1317507"/>
                <a:gd name="connsiteX22" fmla="*/ 19714 w 1235529"/>
                <a:gd name="connsiteY22" fmla="*/ 122967 h 1317507"/>
                <a:gd name="connsiteX23" fmla="*/ 26155 w 1235529"/>
                <a:gd name="connsiteY23" fmla="*/ 281068 h 1317507"/>
                <a:gd name="connsiteX24" fmla="*/ 111062 w 1235529"/>
                <a:gd name="connsiteY24" fmla="*/ 371830 h 1317507"/>
                <a:gd name="connsiteX25" fmla="*/ 142682 w 1235529"/>
                <a:gd name="connsiteY25" fmla="*/ 411062 h 1317507"/>
                <a:gd name="connsiteX26" fmla="*/ 252181 w 1235529"/>
                <a:gd name="connsiteY26" fmla="*/ 601369 h 1317507"/>
                <a:gd name="connsiteX27" fmla="*/ 285558 w 1235529"/>
                <a:gd name="connsiteY27" fmla="*/ 631233 h 1317507"/>
                <a:gd name="connsiteX28" fmla="*/ 461811 w 1235529"/>
                <a:gd name="connsiteY28" fmla="*/ 715553 h 1317507"/>
                <a:gd name="connsiteX29" fmla="*/ 499873 w 1235529"/>
                <a:gd name="connsiteY29" fmla="*/ 751272 h 1317507"/>
                <a:gd name="connsiteX30" fmla="*/ 501629 w 1235529"/>
                <a:gd name="connsiteY30" fmla="*/ 850817 h 1317507"/>
                <a:gd name="connsiteX31" fmla="*/ 406183 w 1235529"/>
                <a:gd name="connsiteY31" fmla="*/ 1042295 h 1317507"/>
                <a:gd name="connsiteX32" fmla="*/ 190112 w 1235529"/>
                <a:gd name="connsiteY32" fmla="*/ 1151795 h 1317507"/>
                <a:gd name="connsiteX33" fmla="*/ 97008 w 1235529"/>
                <a:gd name="connsiteY33" fmla="*/ 1181658 h 1317507"/>
                <a:gd name="connsiteX34" fmla="*/ 74757 w 1235529"/>
                <a:gd name="connsiteY34" fmla="*/ 1203324 h 1317507"/>
                <a:gd name="connsiteX35" fmla="*/ 92324 w 1235529"/>
                <a:gd name="connsiteY35" fmla="*/ 1213278 h 1317507"/>
                <a:gd name="connsiteX36" fmla="*/ 359339 w 1235529"/>
                <a:gd name="connsiteY36" fmla="*/ 1288230 h 1317507"/>
                <a:gd name="connsiteX37" fmla="*/ 642164 w 1235529"/>
                <a:gd name="connsiteY37" fmla="*/ 1322192 h 1317507"/>
                <a:gd name="connsiteX38" fmla="*/ 739952 w 1235529"/>
                <a:gd name="connsiteY38" fmla="*/ 1314580 h 1317507"/>
                <a:gd name="connsiteX39" fmla="*/ 1147501 w 1235529"/>
                <a:gd name="connsiteY39" fmla="*/ 1157064 h 1317507"/>
                <a:gd name="connsiteX40" fmla="*/ 1225380 w 1235529"/>
                <a:gd name="connsiteY40" fmla="*/ 1115490 h 1317507"/>
                <a:gd name="connsiteX41" fmla="*/ 1237677 w 1235529"/>
                <a:gd name="connsiteY41" fmla="*/ 1108463 h 1317507"/>
                <a:gd name="connsiteX42" fmla="*/ 796165 w 1235529"/>
                <a:gd name="connsiteY42" fmla="*/ 950362 h 131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35529" h="1317507">
                  <a:moveTo>
                    <a:pt x="796165" y="950362"/>
                  </a:moveTo>
                  <a:cubicBezTo>
                    <a:pt x="762789" y="940408"/>
                    <a:pt x="744051" y="920499"/>
                    <a:pt x="739366" y="886536"/>
                  </a:cubicBezTo>
                  <a:cubicBezTo>
                    <a:pt x="732925" y="842619"/>
                    <a:pt x="727655" y="723165"/>
                    <a:pt x="727655" y="723165"/>
                  </a:cubicBezTo>
                  <a:cubicBezTo>
                    <a:pt x="727655" y="712625"/>
                    <a:pt x="727655" y="701500"/>
                    <a:pt x="727655" y="690960"/>
                  </a:cubicBezTo>
                  <a:cubicBezTo>
                    <a:pt x="727655" y="690960"/>
                    <a:pt x="727655" y="690960"/>
                    <a:pt x="727655" y="690960"/>
                  </a:cubicBezTo>
                  <a:cubicBezTo>
                    <a:pt x="752834" y="678077"/>
                    <a:pt x="779184" y="666366"/>
                    <a:pt x="803778" y="652312"/>
                  </a:cubicBezTo>
                  <a:cubicBezTo>
                    <a:pt x="865847" y="617179"/>
                    <a:pt x="922646" y="575019"/>
                    <a:pt x="956609" y="509436"/>
                  </a:cubicBezTo>
                  <a:cubicBezTo>
                    <a:pt x="975347" y="473132"/>
                    <a:pt x="983544" y="433899"/>
                    <a:pt x="994670" y="395252"/>
                  </a:cubicBezTo>
                  <a:cubicBezTo>
                    <a:pt x="996427" y="388226"/>
                    <a:pt x="995841" y="379442"/>
                    <a:pt x="1005796" y="377686"/>
                  </a:cubicBezTo>
                  <a:cubicBezTo>
                    <a:pt x="1038001" y="371244"/>
                    <a:pt x="1059667" y="349579"/>
                    <a:pt x="1077819" y="324985"/>
                  </a:cubicBezTo>
                  <a:cubicBezTo>
                    <a:pt x="1121736" y="267015"/>
                    <a:pt x="1151014" y="204946"/>
                    <a:pt x="1119394" y="130580"/>
                  </a:cubicBezTo>
                  <a:cubicBezTo>
                    <a:pt x="1113539" y="127652"/>
                    <a:pt x="1114710" y="117112"/>
                    <a:pt x="1105341" y="117697"/>
                  </a:cubicBezTo>
                  <a:cubicBezTo>
                    <a:pt x="1102998" y="127066"/>
                    <a:pt x="1101827" y="135850"/>
                    <a:pt x="1099485" y="144047"/>
                  </a:cubicBezTo>
                  <a:cubicBezTo>
                    <a:pt x="1093044" y="165128"/>
                    <a:pt x="1081333" y="167470"/>
                    <a:pt x="1067279" y="150489"/>
                  </a:cubicBezTo>
                  <a:cubicBezTo>
                    <a:pt x="1056739" y="138192"/>
                    <a:pt x="1050884" y="123553"/>
                    <a:pt x="1044443" y="108914"/>
                  </a:cubicBezTo>
                  <a:cubicBezTo>
                    <a:pt x="1029804" y="74951"/>
                    <a:pt x="1030975" y="39233"/>
                    <a:pt x="1034488" y="1171"/>
                  </a:cubicBezTo>
                  <a:cubicBezTo>
                    <a:pt x="878729" y="43331"/>
                    <a:pt x="722971" y="62655"/>
                    <a:pt x="564284" y="62069"/>
                  </a:cubicBezTo>
                  <a:cubicBezTo>
                    <a:pt x="405598" y="60898"/>
                    <a:pt x="249253" y="42746"/>
                    <a:pt x="91738" y="0"/>
                  </a:cubicBezTo>
                  <a:cubicBezTo>
                    <a:pt x="118088" y="61484"/>
                    <a:pt x="85882" y="105401"/>
                    <a:pt x="58361" y="150489"/>
                  </a:cubicBezTo>
                  <a:cubicBezTo>
                    <a:pt x="54848" y="156344"/>
                    <a:pt x="50163" y="162785"/>
                    <a:pt x="41966" y="161029"/>
                  </a:cubicBezTo>
                  <a:cubicBezTo>
                    <a:pt x="33768" y="159272"/>
                    <a:pt x="33182" y="151074"/>
                    <a:pt x="30840" y="144633"/>
                  </a:cubicBezTo>
                  <a:cubicBezTo>
                    <a:pt x="26155" y="132336"/>
                    <a:pt x="29083" y="118283"/>
                    <a:pt x="22057" y="106572"/>
                  </a:cubicBezTo>
                  <a:cubicBezTo>
                    <a:pt x="20885" y="111842"/>
                    <a:pt x="23228" y="117697"/>
                    <a:pt x="19714" y="122967"/>
                  </a:cubicBezTo>
                  <a:cubicBezTo>
                    <a:pt x="-13077" y="176839"/>
                    <a:pt x="-780" y="229539"/>
                    <a:pt x="26155" y="281068"/>
                  </a:cubicBezTo>
                  <a:cubicBezTo>
                    <a:pt x="46064" y="318544"/>
                    <a:pt x="70072" y="355434"/>
                    <a:pt x="111062" y="371830"/>
                  </a:cubicBezTo>
                  <a:cubicBezTo>
                    <a:pt x="132142" y="380028"/>
                    <a:pt x="138583" y="391739"/>
                    <a:pt x="142682" y="411062"/>
                  </a:cubicBezTo>
                  <a:cubicBezTo>
                    <a:pt x="159077" y="486014"/>
                    <a:pt x="188941" y="553353"/>
                    <a:pt x="252181" y="601369"/>
                  </a:cubicBezTo>
                  <a:cubicBezTo>
                    <a:pt x="253352" y="602540"/>
                    <a:pt x="275018" y="624206"/>
                    <a:pt x="285558" y="631233"/>
                  </a:cubicBezTo>
                  <a:cubicBezTo>
                    <a:pt x="340015" y="668123"/>
                    <a:pt x="399742" y="694473"/>
                    <a:pt x="461811" y="715553"/>
                  </a:cubicBezTo>
                  <a:cubicBezTo>
                    <a:pt x="480549" y="721994"/>
                    <a:pt x="496945" y="728435"/>
                    <a:pt x="499873" y="751272"/>
                  </a:cubicBezTo>
                  <a:cubicBezTo>
                    <a:pt x="500458" y="754200"/>
                    <a:pt x="505143" y="826809"/>
                    <a:pt x="501629" y="850817"/>
                  </a:cubicBezTo>
                  <a:cubicBezTo>
                    <a:pt x="495774" y="927525"/>
                    <a:pt x="458298" y="989009"/>
                    <a:pt x="406183" y="1042295"/>
                  </a:cubicBezTo>
                  <a:cubicBezTo>
                    <a:pt x="346456" y="1103193"/>
                    <a:pt x="271505" y="1133642"/>
                    <a:pt x="190112" y="1151795"/>
                  </a:cubicBezTo>
                  <a:cubicBezTo>
                    <a:pt x="157906" y="1158821"/>
                    <a:pt x="126872" y="1168190"/>
                    <a:pt x="97008" y="1181658"/>
                  </a:cubicBezTo>
                  <a:cubicBezTo>
                    <a:pt x="87054" y="1185757"/>
                    <a:pt x="75342" y="1189270"/>
                    <a:pt x="74757" y="1203324"/>
                  </a:cubicBezTo>
                  <a:cubicBezTo>
                    <a:pt x="78856" y="1209765"/>
                    <a:pt x="85882" y="1211521"/>
                    <a:pt x="92324" y="1213278"/>
                  </a:cubicBezTo>
                  <a:cubicBezTo>
                    <a:pt x="181329" y="1239043"/>
                    <a:pt x="269162" y="1267149"/>
                    <a:pt x="359339" y="1288230"/>
                  </a:cubicBezTo>
                  <a:cubicBezTo>
                    <a:pt x="452442" y="1309895"/>
                    <a:pt x="546132" y="1325120"/>
                    <a:pt x="642164" y="1322192"/>
                  </a:cubicBezTo>
                  <a:cubicBezTo>
                    <a:pt x="674955" y="1321021"/>
                    <a:pt x="707161" y="1316337"/>
                    <a:pt x="739952" y="1314580"/>
                  </a:cubicBezTo>
                  <a:cubicBezTo>
                    <a:pt x="892197" y="1304040"/>
                    <a:pt x="1029218" y="1255438"/>
                    <a:pt x="1147501" y="1157064"/>
                  </a:cubicBezTo>
                  <a:cubicBezTo>
                    <a:pt x="1170338" y="1137741"/>
                    <a:pt x="1194346" y="1119589"/>
                    <a:pt x="1225380" y="1115490"/>
                  </a:cubicBezTo>
                  <a:cubicBezTo>
                    <a:pt x="1230065" y="1114904"/>
                    <a:pt x="1234749" y="1112562"/>
                    <a:pt x="1237677" y="1108463"/>
                  </a:cubicBezTo>
                  <a:cubicBezTo>
                    <a:pt x="1217182" y="1089725"/>
                    <a:pt x="919718" y="988423"/>
                    <a:pt x="796165" y="950362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4F97BC-7A65-4C0E-967E-1D08A7BD44E5}"/>
                </a:ext>
              </a:extLst>
            </p:cNvPr>
            <p:cNvSpPr/>
            <p:nvPr/>
          </p:nvSpPr>
          <p:spPr>
            <a:xfrm>
              <a:off x="3152765" y="6016001"/>
              <a:ext cx="5856" cy="70267"/>
            </a:xfrm>
            <a:custGeom>
              <a:avLst/>
              <a:gdLst>
                <a:gd name="connsiteX0" fmla="*/ 0 w 0"/>
                <a:gd name="connsiteY0" fmla="*/ 74951 h 70267"/>
                <a:gd name="connsiteX1" fmla="*/ 0 w 0"/>
                <a:gd name="connsiteY1" fmla="*/ 0 h 70267"/>
                <a:gd name="connsiteX2" fmla="*/ 0 w 0"/>
                <a:gd name="connsiteY2" fmla="*/ 74951 h 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70267">
                  <a:moveTo>
                    <a:pt x="0" y="74951"/>
                  </a:moveTo>
                  <a:cubicBezTo>
                    <a:pt x="0" y="49773"/>
                    <a:pt x="0" y="25179"/>
                    <a:pt x="0" y="0"/>
                  </a:cubicBezTo>
                  <a:cubicBezTo>
                    <a:pt x="5856" y="25179"/>
                    <a:pt x="5856" y="50358"/>
                    <a:pt x="0" y="74951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45E61C-F808-425A-9F13-0900B2E12B3B}"/>
              </a:ext>
            </a:extLst>
          </p:cNvPr>
          <p:cNvGrpSpPr/>
          <p:nvPr/>
        </p:nvGrpSpPr>
        <p:grpSpPr>
          <a:xfrm>
            <a:off x="6147189" y="2856856"/>
            <a:ext cx="1086122" cy="1239402"/>
            <a:chOff x="10255665" y="4623530"/>
            <a:chExt cx="1780099" cy="203131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F254EE-370D-4AF9-A6CD-733488433D0F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F1895F-2859-4200-8A44-7C2B30A085CD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C092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	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A9AB87-5156-498F-B586-981AA7660CA2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F1CF31C-20F0-44B7-9E9B-83EB9EB93DB3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8DBF169-C957-4E52-9020-5E415B15AB86}"/>
              </a:ext>
            </a:extLst>
          </p:cNvPr>
          <p:cNvGrpSpPr/>
          <p:nvPr/>
        </p:nvGrpSpPr>
        <p:grpSpPr>
          <a:xfrm>
            <a:off x="5341749" y="1311254"/>
            <a:ext cx="1227597" cy="1323969"/>
            <a:chOff x="7505528" y="4464029"/>
            <a:chExt cx="2031890" cy="219140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FCCCCAD-0DED-4B00-B1D0-CFBA5F70CDEB}"/>
                </a:ext>
              </a:extLst>
            </p:cNvPr>
            <p:cNvSpPr/>
            <p:nvPr/>
          </p:nvSpPr>
          <p:spPr>
            <a:xfrm>
              <a:off x="7929965" y="4622475"/>
              <a:ext cx="1182829" cy="1879644"/>
            </a:xfrm>
            <a:custGeom>
              <a:avLst/>
              <a:gdLst>
                <a:gd name="connsiteX0" fmla="*/ 1174422 w 1182829"/>
                <a:gd name="connsiteY0" fmla="*/ 672117 h 1879644"/>
                <a:gd name="connsiteX1" fmla="*/ 1112352 w 1182829"/>
                <a:gd name="connsiteY1" fmla="*/ 617074 h 1879644"/>
                <a:gd name="connsiteX2" fmla="*/ 1101812 w 1182829"/>
                <a:gd name="connsiteY2" fmla="*/ 599508 h 1879644"/>
                <a:gd name="connsiteX3" fmla="*/ 1054968 w 1182829"/>
                <a:gd name="connsiteY3" fmla="*/ 302044 h 1879644"/>
                <a:gd name="connsiteX4" fmla="*/ 943712 w 1182829"/>
                <a:gd name="connsiteY4" fmla="*/ 123448 h 1879644"/>
                <a:gd name="connsiteX5" fmla="*/ 809033 w 1182829"/>
                <a:gd name="connsiteY5" fmla="*/ 37371 h 1879644"/>
                <a:gd name="connsiteX6" fmla="*/ 441887 w 1182829"/>
                <a:gd name="connsiteY6" fmla="*/ 23903 h 1879644"/>
                <a:gd name="connsiteX7" fmla="*/ 219375 w 1182829"/>
                <a:gd name="connsiteY7" fmla="*/ 134574 h 1879644"/>
                <a:gd name="connsiteX8" fmla="*/ 129785 w 1182829"/>
                <a:gd name="connsiteY8" fmla="*/ 285063 h 1879644"/>
                <a:gd name="connsiteX9" fmla="*/ 84696 w 1182829"/>
                <a:gd name="connsiteY9" fmla="*/ 613561 h 1879644"/>
                <a:gd name="connsiteX10" fmla="*/ 5060 w 1182829"/>
                <a:gd name="connsiteY10" fmla="*/ 687927 h 1879644"/>
                <a:gd name="connsiteX11" fmla="*/ 125686 w 1182829"/>
                <a:gd name="connsiteY11" fmla="*/ 953185 h 1879644"/>
                <a:gd name="connsiteX12" fmla="*/ 135054 w 1182829"/>
                <a:gd name="connsiteY12" fmla="*/ 961969 h 1879644"/>
                <a:gd name="connsiteX13" fmla="*/ 163161 w 1182829"/>
                <a:gd name="connsiteY13" fmla="*/ 1058000 h 1879644"/>
                <a:gd name="connsiteX14" fmla="*/ 315406 w 1182829"/>
                <a:gd name="connsiteY14" fmla="*/ 1238353 h 1879644"/>
                <a:gd name="connsiteX15" fmla="*/ 373377 w 1182829"/>
                <a:gd name="connsiteY15" fmla="*/ 1282855 h 1879644"/>
                <a:gd name="connsiteX16" fmla="*/ 364008 w 1182829"/>
                <a:gd name="connsiteY16" fmla="*/ 1419876 h 1879644"/>
                <a:gd name="connsiteX17" fmla="*/ 304281 w 1182829"/>
                <a:gd name="connsiteY17" fmla="*/ 1492485 h 1879644"/>
                <a:gd name="connsiteX18" fmla="*/ 257436 w 1182829"/>
                <a:gd name="connsiteY18" fmla="*/ 1510052 h 1879644"/>
                <a:gd name="connsiteX19" fmla="*/ 371620 w 1182829"/>
                <a:gd name="connsiteY19" fmla="*/ 1686891 h 1879644"/>
                <a:gd name="connsiteX20" fmla="*/ 541432 w 1182829"/>
                <a:gd name="connsiteY20" fmla="*/ 1861387 h 1879644"/>
                <a:gd name="connsiteX21" fmla="*/ 648004 w 1182829"/>
                <a:gd name="connsiteY21" fmla="*/ 1868414 h 1879644"/>
                <a:gd name="connsiteX22" fmla="*/ 725883 w 1182829"/>
                <a:gd name="connsiteY22" fmla="*/ 1809858 h 1879644"/>
                <a:gd name="connsiteX23" fmla="*/ 927316 w 1182829"/>
                <a:gd name="connsiteY23" fmla="*/ 1510637 h 1879644"/>
                <a:gd name="connsiteX24" fmla="*/ 886326 w 1182829"/>
                <a:gd name="connsiteY24" fmla="*/ 1495999 h 1879644"/>
                <a:gd name="connsiteX25" fmla="*/ 817816 w 1182829"/>
                <a:gd name="connsiteY25" fmla="*/ 1410507 h 1879644"/>
                <a:gd name="connsiteX26" fmla="*/ 817231 w 1182829"/>
                <a:gd name="connsiteY26" fmla="*/ 1288125 h 1879644"/>
                <a:gd name="connsiteX27" fmla="*/ 1029788 w 1182829"/>
                <a:gd name="connsiteY27" fmla="*/ 1000615 h 1879644"/>
                <a:gd name="connsiteX28" fmla="*/ 1037986 w 1182829"/>
                <a:gd name="connsiteY28" fmla="*/ 968995 h 1879644"/>
                <a:gd name="connsiteX29" fmla="*/ 1050283 w 1182829"/>
                <a:gd name="connsiteY29" fmla="*/ 954942 h 1879644"/>
                <a:gd name="connsiteX30" fmla="*/ 1107083 w 1182829"/>
                <a:gd name="connsiteY30" fmla="*/ 918637 h 1879644"/>
                <a:gd name="connsiteX31" fmla="*/ 1179691 w 1182829"/>
                <a:gd name="connsiteY31" fmla="*/ 776346 h 1879644"/>
                <a:gd name="connsiteX32" fmla="*/ 1174422 w 1182829"/>
                <a:gd name="connsiteY32" fmla="*/ 672117 h 187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82829" h="1879644">
                  <a:moveTo>
                    <a:pt x="1174422" y="672117"/>
                  </a:moveTo>
                  <a:cubicBezTo>
                    <a:pt x="1163296" y="644010"/>
                    <a:pt x="1145729" y="620588"/>
                    <a:pt x="1112352" y="617074"/>
                  </a:cubicBezTo>
                  <a:cubicBezTo>
                    <a:pt x="1097713" y="615903"/>
                    <a:pt x="1102983" y="606534"/>
                    <a:pt x="1101812" y="599508"/>
                  </a:cubicBezTo>
                  <a:cubicBezTo>
                    <a:pt x="1091858" y="600093"/>
                    <a:pt x="1074877" y="360014"/>
                    <a:pt x="1054968" y="302044"/>
                  </a:cubicBezTo>
                  <a:cubicBezTo>
                    <a:pt x="1037401" y="251100"/>
                    <a:pt x="965377" y="149213"/>
                    <a:pt x="943712" y="123448"/>
                  </a:cubicBezTo>
                  <a:cubicBezTo>
                    <a:pt x="915604" y="89486"/>
                    <a:pt x="850022" y="53767"/>
                    <a:pt x="809033" y="37371"/>
                  </a:cubicBezTo>
                  <a:cubicBezTo>
                    <a:pt x="686066" y="-11816"/>
                    <a:pt x="567197" y="-8303"/>
                    <a:pt x="441887" y="23903"/>
                  </a:cubicBezTo>
                  <a:cubicBezTo>
                    <a:pt x="371620" y="42056"/>
                    <a:pt x="285543" y="77775"/>
                    <a:pt x="219375" y="134574"/>
                  </a:cubicBezTo>
                  <a:cubicBezTo>
                    <a:pt x="197709" y="152726"/>
                    <a:pt x="140325" y="258127"/>
                    <a:pt x="129785" y="285063"/>
                  </a:cubicBezTo>
                  <a:cubicBezTo>
                    <a:pt x="110461" y="333664"/>
                    <a:pt x="80597" y="612976"/>
                    <a:pt x="84696" y="613561"/>
                  </a:cubicBezTo>
                  <a:cubicBezTo>
                    <a:pt x="40779" y="619417"/>
                    <a:pt x="16186" y="646352"/>
                    <a:pt x="5060" y="687927"/>
                  </a:cubicBezTo>
                  <a:cubicBezTo>
                    <a:pt x="-18362" y="778103"/>
                    <a:pt x="42536" y="912196"/>
                    <a:pt x="125686" y="953185"/>
                  </a:cubicBezTo>
                  <a:cubicBezTo>
                    <a:pt x="129785" y="955528"/>
                    <a:pt x="134469" y="956698"/>
                    <a:pt x="135054" y="961969"/>
                  </a:cubicBezTo>
                  <a:cubicBezTo>
                    <a:pt x="137982" y="978950"/>
                    <a:pt x="158477" y="1051559"/>
                    <a:pt x="163161" y="1058000"/>
                  </a:cubicBezTo>
                  <a:cubicBezTo>
                    <a:pt x="197124" y="1130610"/>
                    <a:pt x="252166" y="1187994"/>
                    <a:pt x="315406" y="1238353"/>
                  </a:cubicBezTo>
                  <a:cubicBezTo>
                    <a:pt x="334730" y="1253577"/>
                    <a:pt x="355810" y="1265874"/>
                    <a:pt x="373377" y="1282855"/>
                  </a:cubicBezTo>
                  <a:cubicBezTo>
                    <a:pt x="370449" y="1328528"/>
                    <a:pt x="371620" y="1374202"/>
                    <a:pt x="364008" y="1419876"/>
                  </a:cubicBezTo>
                  <a:cubicBezTo>
                    <a:pt x="357567" y="1456766"/>
                    <a:pt x="341171" y="1483116"/>
                    <a:pt x="304281" y="1492485"/>
                  </a:cubicBezTo>
                  <a:cubicBezTo>
                    <a:pt x="288471" y="1496584"/>
                    <a:pt x="272661" y="1504196"/>
                    <a:pt x="257436" y="1510052"/>
                  </a:cubicBezTo>
                  <a:cubicBezTo>
                    <a:pt x="289642" y="1573292"/>
                    <a:pt x="328289" y="1631848"/>
                    <a:pt x="371620" y="1686891"/>
                  </a:cubicBezTo>
                  <a:cubicBezTo>
                    <a:pt x="421978" y="1751302"/>
                    <a:pt x="474679" y="1813957"/>
                    <a:pt x="541432" y="1861387"/>
                  </a:cubicBezTo>
                  <a:cubicBezTo>
                    <a:pt x="575980" y="1885395"/>
                    <a:pt x="610528" y="1888323"/>
                    <a:pt x="648004" y="1868414"/>
                  </a:cubicBezTo>
                  <a:cubicBezTo>
                    <a:pt x="677282" y="1853189"/>
                    <a:pt x="703047" y="1833866"/>
                    <a:pt x="725883" y="1809858"/>
                  </a:cubicBezTo>
                  <a:cubicBezTo>
                    <a:pt x="811375" y="1723195"/>
                    <a:pt x="871102" y="1618380"/>
                    <a:pt x="927316" y="1510637"/>
                  </a:cubicBezTo>
                  <a:cubicBezTo>
                    <a:pt x="913848" y="1505367"/>
                    <a:pt x="900380" y="1499512"/>
                    <a:pt x="886326" y="1495999"/>
                  </a:cubicBezTo>
                  <a:cubicBezTo>
                    <a:pt x="842995" y="1484873"/>
                    <a:pt x="823672" y="1454424"/>
                    <a:pt x="817816" y="1410507"/>
                  </a:cubicBezTo>
                  <a:cubicBezTo>
                    <a:pt x="813132" y="1370689"/>
                    <a:pt x="815474" y="1289296"/>
                    <a:pt x="817231" y="1288125"/>
                  </a:cubicBezTo>
                  <a:cubicBezTo>
                    <a:pt x="926145" y="1219615"/>
                    <a:pt x="1004610" y="1129438"/>
                    <a:pt x="1029788" y="1000615"/>
                  </a:cubicBezTo>
                  <a:cubicBezTo>
                    <a:pt x="1033888" y="990661"/>
                    <a:pt x="1035059" y="979535"/>
                    <a:pt x="1037986" y="968995"/>
                  </a:cubicBezTo>
                  <a:cubicBezTo>
                    <a:pt x="1040329" y="961969"/>
                    <a:pt x="1040914" y="956113"/>
                    <a:pt x="1050283" y="954942"/>
                  </a:cubicBezTo>
                  <a:cubicBezTo>
                    <a:pt x="1074877" y="952014"/>
                    <a:pt x="1091858" y="936204"/>
                    <a:pt x="1107083" y="918637"/>
                  </a:cubicBezTo>
                  <a:cubicBezTo>
                    <a:pt x="1142802" y="877648"/>
                    <a:pt x="1167980" y="830218"/>
                    <a:pt x="1179691" y="776346"/>
                  </a:cubicBezTo>
                  <a:cubicBezTo>
                    <a:pt x="1187889" y="741213"/>
                    <a:pt x="1188475" y="706079"/>
                    <a:pt x="1174422" y="672117"/>
                  </a:cubicBezTo>
                  <a:close/>
                </a:path>
              </a:pathLst>
            </a:custGeom>
            <a:solidFill>
              <a:srgbClr val="99867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067CC7F-4D79-4903-94B9-1B479FD8BE3D}"/>
                </a:ext>
              </a:extLst>
            </p:cNvPr>
            <p:cNvSpPr/>
            <p:nvPr/>
          </p:nvSpPr>
          <p:spPr>
            <a:xfrm>
              <a:off x="7505528" y="6134284"/>
              <a:ext cx="2031890" cy="521147"/>
            </a:xfrm>
            <a:custGeom>
              <a:avLst/>
              <a:gdLst>
                <a:gd name="connsiteX0" fmla="*/ 1352337 w 2031889"/>
                <a:gd name="connsiteY0" fmla="*/ 0 h 521147"/>
                <a:gd name="connsiteX1" fmla="*/ 1485260 w 2031889"/>
                <a:gd name="connsiteY1" fmla="*/ 42160 h 521147"/>
                <a:gd name="connsiteX2" fmla="*/ 1774526 w 2031889"/>
                <a:gd name="connsiteY2" fmla="*/ 137606 h 521147"/>
                <a:gd name="connsiteX3" fmla="*/ 2026316 w 2031889"/>
                <a:gd name="connsiteY3" fmla="*/ 463177 h 521147"/>
                <a:gd name="connsiteX4" fmla="*/ 2032757 w 2031889"/>
                <a:gd name="connsiteY4" fmla="*/ 510022 h 521147"/>
                <a:gd name="connsiteX5" fmla="*/ 2018704 w 2031889"/>
                <a:gd name="connsiteY5" fmla="*/ 525832 h 521147"/>
                <a:gd name="connsiteX6" fmla="*/ 2006993 w 2031889"/>
                <a:gd name="connsiteY6" fmla="*/ 525832 h 521147"/>
                <a:gd name="connsiteX7" fmla="*/ 26632 w 2031889"/>
                <a:gd name="connsiteY7" fmla="*/ 525832 h 521147"/>
                <a:gd name="connsiteX8" fmla="*/ 2038 w 2031889"/>
                <a:gd name="connsiteY8" fmla="*/ 495968 h 521147"/>
                <a:gd name="connsiteX9" fmla="*/ 84017 w 2031889"/>
                <a:gd name="connsiteY9" fmla="*/ 273456 h 521147"/>
                <a:gd name="connsiteX10" fmla="*/ 280765 w 2031889"/>
                <a:gd name="connsiteY10" fmla="*/ 128823 h 521147"/>
                <a:gd name="connsiteX11" fmla="*/ 655523 w 2031889"/>
                <a:gd name="connsiteY11" fmla="*/ 6441 h 521147"/>
                <a:gd name="connsiteX12" fmla="*/ 681873 w 2031889"/>
                <a:gd name="connsiteY12" fmla="*/ 0 h 521147"/>
                <a:gd name="connsiteX13" fmla="*/ 722276 w 2031889"/>
                <a:gd name="connsiteY13" fmla="*/ 59141 h 521147"/>
                <a:gd name="connsiteX14" fmla="*/ 953572 w 2031889"/>
                <a:gd name="connsiteY14" fmla="*/ 329670 h 521147"/>
                <a:gd name="connsiteX15" fmla="*/ 1085323 w 2031889"/>
                <a:gd name="connsiteY15" fmla="*/ 339038 h 521147"/>
                <a:gd name="connsiteX16" fmla="*/ 1214731 w 2031889"/>
                <a:gd name="connsiteY16" fmla="*/ 212558 h 521147"/>
                <a:gd name="connsiteX17" fmla="*/ 1332429 w 2031889"/>
                <a:gd name="connsiteY17" fmla="*/ 23422 h 521147"/>
                <a:gd name="connsiteX18" fmla="*/ 1352337 w 2031889"/>
                <a:gd name="connsiteY18" fmla="*/ 0 h 5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1889" h="521147">
                  <a:moveTo>
                    <a:pt x="1352337" y="0"/>
                  </a:moveTo>
                  <a:cubicBezTo>
                    <a:pt x="1398011" y="10540"/>
                    <a:pt x="1441343" y="28107"/>
                    <a:pt x="1485260" y="42160"/>
                  </a:cubicBezTo>
                  <a:cubicBezTo>
                    <a:pt x="1581877" y="73780"/>
                    <a:pt x="1679665" y="101302"/>
                    <a:pt x="1774526" y="137606"/>
                  </a:cubicBezTo>
                  <a:cubicBezTo>
                    <a:pt x="1920330" y="193234"/>
                    <a:pt x="1998795" y="308589"/>
                    <a:pt x="2026316" y="463177"/>
                  </a:cubicBezTo>
                  <a:cubicBezTo>
                    <a:pt x="2029244" y="478401"/>
                    <a:pt x="2029244" y="494797"/>
                    <a:pt x="2032757" y="510022"/>
                  </a:cubicBezTo>
                  <a:cubicBezTo>
                    <a:pt x="2036270" y="524661"/>
                    <a:pt x="2029829" y="526418"/>
                    <a:pt x="2018704" y="525832"/>
                  </a:cubicBezTo>
                  <a:cubicBezTo>
                    <a:pt x="2014605" y="525832"/>
                    <a:pt x="2011091" y="525832"/>
                    <a:pt x="2006993" y="525832"/>
                  </a:cubicBezTo>
                  <a:cubicBezTo>
                    <a:pt x="1347068" y="525832"/>
                    <a:pt x="686557" y="525832"/>
                    <a:pt x="26632" y="525832"/>
                  </a:cubicBezTo>
                  <a:cubicBezTo>
                    <a:pt x="-2646" y="525832"/>
                    <a:pt x="-2060" y="525832"/>
                    <a:pt x="2038" y="495968"/>
                  </a:cubicBezTo>
                  <a:cubicBezTo>
                    <a:pt x="13164" y="415161"/>
                    <a:pt x="36587" y="339624"/>
                    <a:pt x="84017" y="273456"/>
                  </a:cubicBezTo>
                  <a:cubicBezTo>
                    <a:pt x="134375" y="203189"/>
                    <a:pt x="199372" y="153416"/>
                    <a:pt x="280765" y="128823"/>
                  </a:cubicBezTo>
                  <a:cubicBezTo>
                    <a:pt x="406660" y="90762"/>
                    <a:pt x="530213" y="46845"/>
                    <a:pt x="655523" y="6441"/>
                  </a:cubicBezTo>
                  <a:cubicBezTo>
                    <a:pt x="664306" y="3513"/>
                    <a:pt x="673089" y="2342"/>
                    <a:pt x="681873" y="0"/>
                  </a:cubicBezTo>
                  <a:cubicBezTo>
                    <a:pt x="702367" y="14639"/>
                    <a:pt x="709394" y="39232"/>
                    <a:pt x="722276" y="59141"/>
                  </a:cubicBezTo>
                  <a:cubicBezTo>
                    <a:pt x="787859" y="159858"/>
                    <a:pt x="859882" y="254718"/>
                    <a:pt x="953572" y="329670"/>
                  </a:cubicBezTo>
                  <a:cubicBezTo>
                    <a:pt x="996318" y="364217"/>
                    <a:pt x="1039063" y="368316"/>
                    <a:pt x="1085323" y="339038"/>
                  </a:cubicBezTo>
                  <a:cubicBezTo>
                    <a:pt x="1137437" y="306247"/>
                    <a:pt x="1177841" y="261159"/>
                    <a:pt x="1214731" y="212558"/>
                  </a:cubicBezTo>
                  <a:cubicBezTo>
                    <a:pt x="1259234" y="153416"/>
                    <a:pt x="1298466" y="90176"/>
                    <a:pt x="1332429" y="23422"/>
                  </a:cubicBezTo>
                  <a:cubicBezTo>
                    <a:pt x="1337698" y="13468"/>
                    <a:pt x="1342383" y="4099"/>
                    <a:pt x="1352337" y="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6C5FD2-91B3-4DDB-8AA8-919540791225}"/>
                </a:ext>
              </a:extLst>
            </p:cNvPr>
            <p:cNvSpPr/>
            <p:nvPr/>
          </p:nvSpPr>
          <p:spPr>
            <a:xfrm>
              <a:off x="7984359" y="4464029"/>
              <a:ext cx="1059862" cy="1100851"/>
            </a:xfrm>
            <a:custGeom>
              <a:avLst/>
              <a:gdLst>
                <a:gd name="connsiteX0" fmla="*/ 1048004 w 1059861"/>
                <a:gd name="connsiteY0" fmla="*/ 757953 h 1100850"/>
                <a:gd name="connsiteX1" fmla="*/ 960755 w 1059861"/>
                <a:gd name="connsiteY1" fmla="*/ 1048976 h 1100850"/>
                <a:gd name="connsiteX2" fmla="*/ 959584 w 1059861"/>
                <a:gd name="connsiteY2" fmla="*/ 972268 h 1100850"/>
                <a:gd name="connsiteX3" fmla="*/ 984178 w 1059861"/>
                <a:gd name="connsiteY3" fmla="*/ 727505 h 1100850"/>
                <a:gd name="connsiteX4" fmla="*/ 949044 w 1059861"/>
                <a:gd name="connsiteY4" fmla="*/ 534270 h 1100850"/>
                <a:gd name="connsiteX5" fmla="*/ 927379 w 1059861"/>
                <a:gd name="connsiteY5" fmla="*/ 478642 h 1100850"/>
                <a:gd name="connsiteX6" fmla="*/ 868823 w 1059861"/>
                <a:gd name="connsiteY6" fmla="*/ 418329 h 1100850"/>
                <a:gd name="connsiteX7" fmla="*/ 648653 w 1059861"/>
                <a:gd name="connsiteY7" fmla="*/ 365043 h 1100850"/>
                <a:gd name="connsiteX8" fmla="*/ 348261 w 1059861"/>
                <a:gd name="connsiteY8" fmla="*/ 373827 h 1100850"/>
                <a:gd name="connsiteX9" fmla="*/ 195430 w 1059861"/>
                <a:gd name="connsiteY9" fmla="*/ 421843 h 1100850"/>
                <a:gd name="connsiteX10" fmla="*/ 155026 w 1059861"/>
                <a:gd name="connsiteY10" fmla="*/ 464003 h 1100850"/>
                <a:gd name="connsiteX11" fmla="*/ 91786 w 1059861"/>
                <a:gd name="connsiteY11" fmla="*/ 672462 h 1100850"/>
                <a:gd name="connsiteX12" fmla="*/ 96470 w 1059861"/>
                <a:gd name="connsiteY12" fmla="*/ 824122 h 1100850"/>
                <a:gd name="connsiteX13" fmla="*/ 105254 w 1059861"/>
                <a:gd name="connsiteY13" fmla="*/ 1102262 h 1100850"/>
                <a:gd name="connsiteX14" fmla="*/ 30888 w 1059861"/>
                <a:gd name="connsiteY14" fmla="*/ 770836 h 1100850"/>
                <a:gd name="connsiteX15" fmla="*/ 1024 w 1059861"/>
                <a:gd name="connsiteY15" fmla="*/ 550666 h 1100850"/>
                <a:gd name="connsiteX16" fmla="*/ 9222 w 1059861"/>
                <a:gd name="connsiteY16" fmla="*/ 403690 h 1100850"/>
                <a:gd name="connsiteX17" fmla="*/ 127505 w 1059861"/>
                <a:gd name="connsiteY17" fmla="*/ 161854 h 1100850"/>
                <a:gd name="connsiteX18" fmla="*/ 299074 w 1059861"/>
                <a:gd name="connsiteY18" fmla="*/ 47085 h 1100850"/>
                <a:gd name="connsiteX19" fmla="*/ 810852 w 1059861"/>
                <a:gd name="connsiteY19" fmla="*/ 55868 h 1100850"/>
                <a:gd name="connsiteX20" fmla="*/ 1032194 w 1059861"/>
                <a:gd name="connsiteY20" fmla="*/ 321127 h 1100850"/>
                <a:gd name="connsiteX21" fmla="*/ 1048004 w 1059861"/>
                <a:gd name="connsiteY21" fmla="*/ 757953 h 110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9861" h="1100850">
                  <a:moveTo>
                    <a:pt x="1048004" y="757953"/>
                  </a:moveTo>
                  <a:cubicBezTo>
                    <a:pt x="1028095" y="857498"/>
                    <a:pt x="991790" y="952359"/>
                    <a:pt x="960755" y="1048976"/>
                  </a:cubicBezTo>
                  <a:cubicBezTo>
                    <a:pt x="956071" y="1023212"/>
                    <a:pt x="956657" y="998033"/>
                    <a:pt x="959584" y="972268"/>
                  </a:cubicBezTo>
                  <a:cubicBezTo>
                    <a:pt x="967782" y="890875"/>
                    <a:pt x="975394" y="808897"/>
                    <a:pt x="984178" y="727505"/>
                  </a:cubicBezTo>
                  <a:cubicBezTo>
                    <a:pt x="991790" y="659580"/>
                    <a:pt x="970710" y="596925"/>
                    <a:pt x="949044" y="534270"/>
                  </a:cubicBezTo>
                  <a:cubicBezTo>
                    <a:pt x="942603" y="515532"/>
                    <a:pt x="932649" y="497380"/>
                    <a:pt x="927379" y="478642"/>
                  </a:cubicBezTo>
                  <a:cubicBezTo>
                    <a:pt x="918595" y="447607"/>
                    <a:pt x="896929" y="431212"/>
                    <a:pt x="868823" y="418329"/>
                  </a:cubicBezTo>
                  <a:cubicBezTo>
                    <a:pt x="798556" y="386123"/>
                    <a:pt x="724189" y="372656"/>
                    <a:pt x="648653" y="365043"/>
                  </a:cubicBezTo>
                  <a:cubicBezTo>
                    <a:pt x="548522" y="355089"/>
                    <a:pt x="447806" y="356845"/>
                    <a:pt x="348261" y="373827"/>
                  </a:cubicBezTo>
                  <a:cubicBezTo>
                    <a:pt x="294975" y="383196"/>
                    <a:pt x="243446" y="396078"/>
                    <a:pt x="195430" y="421843"/>
                  </a:cubicBezTo>
                  <a:cubicBezTo>
                    <a:pt x="177277" y="431797"/>
                    <a:pt x="163224" y="444094"/>
                    <a:pt x="155026" y="464003"/>
                  </a:cubicBezTo>
                  <a:cubicBezTo>
                    <a:pt x="127505" y="531928"/>
                    <a:pt x="100569" y="599267"/>
                    <a:pt x="91786" y="672462"/>
                  </a:cubicBezTo>
                  <a:cubicBezTo>
                    <a:pt x="85930" y="722820"/>
                    <a:pt x="93543" y="773764"/>
                    <a:pt x="96470" y="824122"/>
                  </a:cubicBezTo>
                  <a:cubicBezTo>
                    <a:pt x="101155" y="916640"/>
                    <a:pt x="112281" y="1009158"/>
                    <a:pt x="105254" y="1102262"/>
                  </a:cubicBezTo>
                  <a:cubicBezTo>
                    <a:pt x="73048" y="993348"/>
                    <a:pt x="51968" y="882092"/>
                    <a:pt x="30888" y="770836"/>
                  </a:cubicBezTo>
                  <a:cubicBezTo>
                    <a:pt x="15663" y="697641"/>
                    <a:pt x="-4831" y="624446"/>
                    <a:pt x="1024" y="550666"/>
                  </a:cubicBezTo>
                  <a:cubicBezTo>
                    <a:pt x="5123" y="501479"/>
                    <a:pt x="8637" y="452877"/>
                    <a:pt x="9222" y="403690"/>
                  </a:cubicBezTo>
                  <a:cubicBezTo>
                    <a:pt x="10393" y="310587"/>
                    <a:pt x="73048" y="233878"/>
                    <a:pt x="127505" y="161854"/>
                  </a:cubicBezTo>
                  <a:cubicBezTo>
                    <a:pt x="172008" y="103299"/>
                    <a:pt x="233491" y="72264"/>
                    <a:pt x="299074" y="47085"/>
                  </a:cubicBezTo>
                  <a:cubicBezTo>
                    <a:pt x="470643" y="-18498"/>
                    <a:pt x="642211" y="-15570"/>
                    <a:pt x="810852" y="55868"/>
                  </a:cubicBezTo>
                  <a:cubicBezTo>
                    <a:pt x="929135" y="105641"/>
                    <a:pt x="1002330" y="195817"/>
                    <a:pt x="1032194" y="321127"/>
                  </a:cubicBezTo>
                  <a:cubicBezTo>
                    <a:pt x="1066741" y="466345"/>
                    <a:pt x="1073183" y="611564"/>
                    <a:pt x="1048004" y="757953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AEB5B9-4C8E-4E63-94EE-6948E2F94591}"/>
                </a:ext>
              </a:extLst>
            </p:cNvPr>
            <p:cNvSpPr/>
            <p:nvPr/>
          </p:nvSpPr>
          <p:spPr>
            <a:xfrm>
              <a:off x="8076145" y="5624110"/>
              <a:ext cx="878338" cy="363047"/>
            </a:xfrm>
            <a:custGeom>
              <a:avLst/>
              <a:gdLst>
                <a:gd name="connsiteX0" fmla="*/ 668708 w 878338"/>
                <a:gd name="connsiteY0" fmla="*/ 295859 h 363046"/>
                <a:gd name="connsiteX1" fmla="*/ 247106 w 878338"/>
                <a:gd name="connsiteY1" fmla="*/ 302886 h 363046"/>
                <a:gd name="connsiteX2" fmla="*/ 230710 w 878338"/>
                <a:gd name="connsiteY2" fmla="*/ 294103 h 363046"/>
                <a:gd name="connsiteX3" fmla="*/ 169812 w 878338"/>
                <a:gd name="connsiteY3" fmla="*/ 246087 h 363046"/>
                <a:gd name="connsiteX4" fmla="*/ 3513 w 878338"/>
                <a:gd name="connsiteY4" fmla="*/ 30601 h 363046"/>
                <a:gd name="connsiteX5" fmla="*/ 0 w 878338"/>
                <a:gd name="connsiteY5" fmla="*/ 19475 h 363046"/>
                <a:gd name="connsiteX6" fmla="*/ 10540 w 878338"/>
                <a:gd name="connsiteY6" fmla="*/ 27088 h 363046"/>
                <a:gd name="connsiteX7" fmla="*/ 307418 w 878338"/>
                <a:gd name="connsiteY7" fmla="*/ 235547 h 363046"/>
                <a:gd name="connsiteX8" fmla="*/ 423359 w 878338"/>
                <a:gd name="connsiteY8" fmla="*/ 222664 h 363046"/>
                <a:gd name="connsiteX9" fmla="*/ 462591 w 878338"/>
                <a:gd name="connsiteY9" fmla="*/ 219737 h 363046"/>
                <a:gd name="connsiteX10" fmla="*/ 666951 w 878338"/>
                <a:gd name="connsiteY10" fmla="*/ 200413 h 363046"/>
                <a:gd name="connsiteX11" fmla="*/ 869555 w 878338"/>
                <a:gd name="connsiteY11" fmla="*/ 8935 h 363046"/>
                <a:gd name="connsiteX12" fmla="*/ 881266 w 878338"/>
                <a:gd name="connsiteY12" fmla="*/ 152 h 363046"/>
                <a:gd name="connsiteX13" fmla="*/ 668708 w 878338"/>
                <a:gd name="connsiteY13" fmla="*/ 295859 h 36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8338" h="363046">
                  <a:moveTo>
                    <a:pt x="668708" y="295859"/>
                  </a:moveTo>
                  <a:cubicBezTo>
                    <a:pt x="529345" y="382522"/>
                    <a:pt x="389396" y="391891"/>
                    <a:pt x="247106" y="302886"/>
                  </a:cubicBezTo>
                  <a:cubicBezTo>
                    <a:pt x="241836" y="299958"/>
                    <a:pt x="236566" y="297030"/>
                    <a:pt x="230710" y="294103"/>
                  </a:cubicBezTo>
                  <a:cubicBezTo>
                    <a:pt x="212558" y="275365"/>
                    <a:pt x="189721" y="262482"/>
                    <a:pt x="169812" y="246087"/>
                  </a:cubicBezTo>
                  <a:cubicBezTo>
                    <a:pt x="96617" y="187531"/>
                    <a:pt x="35134" y="120777"/>
                    <a:pt x="3513" y="30601"/>
                  </a:cubicBezTo>
                  <a:cubicBezTo>
                    <a:pt x="2342" y="27088"/>
                    <a:pt x="1171" y="23574"/>
                    <a:pt x="0" y="19475"/>
                  </a:cubicBezTo>
                  <a:cubicBezTo>
                    <a:pt x="6441" y="18890"/>
                    <a:pt x="7612" y="24160"/>
                    <a:pt x="10540" y="27088"/>
                  </a:cubicBezTo>
                  <a:cubicBezTo>
                    <a:pt x="89005" y="125462"/>
                    <a:pt x="182694" y="203926"/>
                    <a:pt x="307418" y="235547"/>
                  </a:cubicBezTo>
                  <a:cubicBezTo>
                    <a:pt x="346651" y="245501"/>
                    <a:pt x="386469" y="243159"/>
                    <a:pt x="423359" y="222664"/>
                  </a:cubicBezTo>
                  <a:cubicBezTo>
                    <a:pt x="436241" y="215638"/>
                    <a:pt x="449124" y="212710"/>
                    <a:pt x="462591" y="219737"/>
                  </a:cubicBezTo>
                  <a:cubicBezTo>
                    <a:pt x="534615" y="254870"/>
                    <a:pt x="601369" y="240817"/>
                    <a:pt x="666951" y="200413"/>
                  </a:cubicBezTo>
                  <a:cubicBezTo>
                    <a:pt x="747759" y="150055"/>
                    <a:pt x="815684" y="87400"/>
                    <a:pt x="869555" y="8935"/>
                  </a:cubicBezTo>
                  <a:cubicBezTo>
                    <a:pt x="872483" y="4836"/>
                    <a:pt x="874239" y="-1019"/>
                    <a:pt x="881266" y="152"/>
                  </a:cubicBezTo>
                  <a:cubicBezTo>
                    <a:pt x="858430" y="133074"/>
                    <a:pt x="779379" y="225592"/>
                    <a:pt x="668708" y="295859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25B9252-2124-49F8-B669-75BC019AEF65}"/>
              </a:ext>
            </a:extLst>
          </p:cNvPr>
          <p:cNvGrpSpPr/>
          <p:nvPr/>
        </p:nvGrpSpPr>
        <p:grpSpPr>
          <a:xfrm>
            <a:off x="6757676" y="1267888"/>
            <a:ext cx="1314964" cy="1353690"/>
            <a:chOff x="6162914" y="3415961"/>
            <a:chExt cx="1193376" cy="1228522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2D977CD-5865-42DF-9CBA-3D9FBD32356E}"/>
                </a:ext>
              </a:extLst>
            </p:cNvPr>
            <p:cNvSpPr/>
            <p:nvPr/>
          </p:nvSpPr>
          <p:spPr>
            <a:xfrm>
              <a:off x="6461289" y="3415961"/>
              <a:ext cx="605647" cy="1035692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F8BAFCC-B879-48E5-B8B9-04C9F1E24628}"/>
                </a:ext>
              </a:extLst>
            </p:cNvPr>
            <p:cNvSpPr/>
            <p:nvPr/>
          </p:nvSpPr>
          <p:spPr>
            <a:xfrm>
              <a:off x="6162914" y="4357786"/>
              <a:ext cx="1193376" cy="286697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C54C76-D248-4B4C-9871-7D45F7158E6F}"/>
                </a:ext>
              </a:extLst>
            </p:cNvPr>
            <p:cNvSpPr/>
            <p:nvPr/>
          </p:nvSpPr>
          <p:spPr>
            <a:xfrm>
              <a:off x="6413005" y="3571603"/>
              <a:ext cx="696472" cy="1011170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336A275-942F-4EF0-9550-4461DE0E8723}"/>
              </a:ext>
            </a:extLst>
          </p:cNvPr>
          <p:cNvSpPr>
            <a:spLocks/>
          </p:cNvSpPr>
          <p:nvPr/>
        </p:nvSpPr>
        <p:spPr bwMode="auto">
          <a:xfrm rot="470941">
            <a:off x="2384659" y="1610732"/>
            <a:ext cx="2499482" cy="2066430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10DE1C-B745-44A8-85C3-157E28E34317}"/>
              </a:ext>
            </a:extLst>
          </p:cNvPr>
          <p:cNvGrpSpPr/>
          <p:nvPr/>
        </p:nvGrpSpPr>
        <p:grpSpPr>
          <a:xfrm>
            <a:off x="1053137" y="4171793"/>
            <a:ext cx="7103648" cy="2516788"/>
            <a:chOff x="2311956" y="1422324"/>
            <a:chExt cx="8221277" cy="2912758"/>
          </a:xfrm>
        </p:grpSpPr>
        <p:sp>
          <p:nvSpPr>
            <p:cNvPr id="132" name="Graphic 14">
              <a:extLst>
                <a:ext uri="{FF2B5EF4-FFF2-40B4-BE49-F238E27FC236}">
                  <a16:creationId xmlns:a16="http://schemas.microsoft.com/office/drawing/2014/main" id="{1E332442-59AB-4332-927F-B73EFD2A45DB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3">
              <a:extLst>
                <a:ext uri="{FF2B5EF4-FFF2-40B4-BE49-F238E27FC236}">
                  <a16:creationId xmlns:a16="http://schemas.microsoft.com/office/drawing/2014/main" id="{F018174E-0959-4D10-9377-573929C228B5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2">
              <a:extLst>
                <a:ext uri="{FF2B5EF4-FFF2-40B4-BE49-F238E27FC236}">
                  <a16:creationId xmlns:a16="http://schemas.microsoft.com/office/drawing/2014/main" id="{BA272C3C-D024-451F-9B48-D54B3C66FB29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Graphic 11">
              <a:extLst>
                <a:ext uri="{FF2B5EF4-FFF2-40B4-BE49-F238E27FC236}">
                  <a16:creationId xmlns:a16="http://schemas.microsoft.com/office/drawing/2014/main" id="{99BA83A2-08B5-4361-BB87-D38CFEAA76E3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Graphic 13">
              <a:extLst>
                <a:ext uri="{FF2B5EF4-FFF2-40B4-BE49-F238E27FC236}">
                  <a16:creationId xmlns:a16="http://schemas.microsoft.com/office/drawing/2014/main" id="{0807700E-54ED-40E7-B8CD-5AFF1D2ADD4C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Graphic 12">
              <a:extLst>
                <a:ext uri="{FF2B5EF4-FFF2-40B4-BE49-F238E27FC236}">
                  <a16:creationId xmlns:a16="http://schemas.microsoft.com/office/drawing/2014/main" id="{592F2EAF-8456-48B8-B44E-89B5A64BC921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Graphic 11">
              <a:extLst>
                <a:ext uri="{FF2B5EF4-FFF2-40B4-BE49-F238E27FC236}">
                  <a16:creationId xmlns:a16="http://schemas.microsoft.com/office/drawing/2014/main" id="{52C2E2D6-7157-4D35-8628-76DAB81FB1B2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Graphic 10">
              <a:extLst>
                <a:ext uri="{FF2B5EF4-FFF2-40B4-BE49-F238E27FC236}">
                  <a16:creationId xmlns:a16="http://schemas.microsoft.com/office/drawing/2014/main" id="{03C037BC-AB7A-45C5-A4AC-2D2F3A567D9C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BD3545-D02D-47C5-A939-18727CD47E66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B6BC8D2-3D45-456E-A09F-F742C5CAC7FF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5CED4-86AC-2C4F-F91A-7C483DC60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901F7-7244-5241-A215-182CAEDC7DCE}"/>
              </a:ext>
            </a:extLst>
          </p:cNvPr>
          <p:cNvSpPr txBox="1"/>
          <p:nvPr/>
        </p:nvSpPr>
        <p:spPr>
          <a:xfrm>
            <a:off x="416935" y="166975"/>
            <a:ext cx="35485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Main file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1D0F2-57F9-3778-94E6-BF2C72F167A0}"/>
              </a:ext>
            </a:extLst>
          </p:cNvPr>
          <p:cNvSpPr txBox="1"/>
          <p:nvPr/>
        </p:nvSpPr>
        <p:spPr>
          <a:xfrm>
            <a:off x="603552" y="2152434"/>
            <a:ext cx="57994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25000"/>
                    <a:lumOff val="75000"/>
                  </a:schemeClr>
                </a:solidFill>
                <a:cs typeface="Arial" pitchFamily="34" charset="0"/>
              </a:rPr>
              <a:t>Attack function </a:t>
            </a:r>
            <a:r>
              <a:rPr lang="th-TH" altLang="ko-KR" dirty="0">
                <a:solidFill>
                  <a:schemeClr val="bg1"/>
                </a:solidFill>
                <a:cs typeface="Arial" pitchFamily="34" charset="0"/>
              </a:rPr>
              <a:t>เป็น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function </a:t>
            </a:r>
            <a:r>
              <a:rPr lang="th-TH" altLang="ko-KR" dirty="0">
                <a:solidFill>
                  <a:schemeClr val="bg1"/>
                </a:solidFill>
                <a:cs typeface="Arial" pitchFamily="34" charset="0"/>
              </a:rPr>
              <a:t>สำหรับขยับตัวละครที่เป็นผู้ชนะเข้าหาผู้แพ้ เพื่อจำลองการโจมตี </a:t>
            </a:r>
            <a:br>
              <a:rPr lang="th-TH" altLang="ko-KR" dirty="0">
                <a:solidFill>
                  <a:schemeClr val="bg1"/>
                </a:solidFill>
                <a:cs typeface="Arial" pitchFamily="34" charset="0"/>
              </a:rPr>
            </a:br>
            <a:r>
              <a:rPr lang="th-TH" altLang="ko-KR" dirty="0">
                <a:solidFill>
                  <a:schemeClr val="bg1"/>
                </a:solidFill>
                <a:cs typeface="Arial" pitchFamily="34" charset="0"/>
              </a:rPr>
              <a:t>การเขียน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code</a:t>
            </a:r>
          </a:p>
          <a:p>
            <a:r>
              <a:rPr lang="th-TH" altLang="ko-KR" dirty="0">
                <a:solidFill>
                  <a:schemeClr val="bg1"/>
                </a:solidFill>
                <a:cs typeface="Arial" pitchFamily="34" charset="0"/>
              </a:rPr>
              <a:t> ใช้วิธี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loop </a:t>
            </a:r>
            <a:r>
              <a:rPr lang="th-TH" altLang="ko-KR" dirty="0">
                <a:solidFill>
                  <a:schemeClr val="bg1"/>
                </a:solidFill>
                <a:cs typeface="Arial" pitchFamily="34" charset="0"/>
              </a:rPr>
              <a:t>แล้วทำการ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system(“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cls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”) </a:t>
            </a:r>
            <a:r>
              <a:rPr lang="th-TH" altLang="ko-KR" dirty="0">
                <a:solidFill>
                  <a:schemeClr val="bg1"/>
                </a:solidFill>
                <a:cs typeface="Arial" pitchFamily="34" charset="0"/>
              </a:rPr>
              <a:t>ไปเรื่อยๆจนถึงตำแหน่งที่ต้องการ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FD78A-1340-AF47-29B8-D83B1558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483" y="121059"/>
            <a:ext cx="5025411" cy="33079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0D8327-9599-2235-13C4-E7D64041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1" y="3951514"/>
            <a:ext cx="5645633" cy="22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F2447-8917-CA33-1843-897A6106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D8650F34-35EB-AD36-12B4-BC438CF4595A}"/>
              </a:ext>
            </a:extLst>
          </p:cNvPr>
          <p:cNvSpPr txBox="1"/>
          <p:nvPr/>
        </p:nvSpPr>
        <p:spPr>
          <a:xfrm>
            <a:off x="120073" y="6394654"/>
            <a:ext cx="11693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6C6E7-BA65-2AD5-25EF-329378382116}"/>
              </a:ext>
            </a:extLst>
          </p:cNvPr>
          <p:cNvSpPr txBox="1"/>
          <p:nvPr/>
        </p:nvSpPr>
        <p:spPr>
          <a:xfrm>
            <a:off x="7098767" y="1375038"/>
            <a:ext cx="4775486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endgame function</a:t>
            </a:r>
          </a:p>
          <a:p>
            <a:pPr algn="r"/>
            <a:r>
              <a:rPr lang="th-TH" altLang="ko-KR" sz="2000" dirty="0">
                <a:solidFill>
                  <a:schemeClr val="bg1"/>
                </a:solidFill>
                <a:cs typeface="Arial" pitchFamily="34" charset="0"/>
              </a:rPr>
              <a:t>เป็นฟังค์ชั่นสำหรับถามผู้เล่นว่าต้องการเล่นเกมอีกครั้งหรือไม่ ถ้าต้องการจะให้ผู้เล่นสร้างตัวละครใหม่อีกครั้ง ถ้าไม่จะทำการจบการทำงานของโปรแกรม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1CE3FBF1-931F-0006-456D-7CBFF60AB3B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45FDBCE8-8783-2EE8-1D3F-DFCABC18B1C3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94EC44CE-1369-0777-85A1-6A7D08F2EE67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A920EC0E-607B-9A23-76C2-47247AF43A8E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D2CEC8E-FEE2-8CAF-6A86-1C76162AFD4F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422EEE8E-5C44-7E32-595F-0B7BD4D91158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EB2B96B5-2CD9-62CE-B1DF-8CA89530A6EF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424C87ED-3398-CD19-92A7-15AA69718A95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AB7C26BE-65EE-6A5A-4D6B-33BD91434261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7D5BEC3-687F-9FDC-16DC-43F2DE65814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635B6220-01BC-080C-5D51-1163722B5633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7973292E-48B8-0042-4F77-E24C14E9BA74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31EF898C-5EEB-E292-334A-09977215165C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64FA3F98-3D1F-1868-53DE-782C9049B0CD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38265185-44D2-C419-1D20-9938569A14DA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73CF1E9B-B804-C3CB-D9C9-7281A17D835F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869CE34E-C2B8-466A-976A-9DFECCF84F14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61F2ADD5-055F-86A4-9628-A800AD9EDF15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F984C52E-1B37-CFF9-10E9-B4BD978DD4A0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D5254-35CE-F641-4593-BBB87EB9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1" y="85434"/>
            <a:ext cx="5533479" cy="4058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E28817-A717-94E4-B641-51BEF5774359}"/>
              </a:ext>
            </a:extLst>
          </p:cNvPr>
          <p:cNvSpPr txBox="1"/>
          <p:nvPr/>
        </p:nvSpPr>
        <p:spPr>
          <a:xfrm>
            <a:off x="8643430" y="0"/>
            <a:ext cx="35485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Main file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1F74C-0B38-1602-8850-01FCBFCE5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3" y="4171413"/>
            <a:ext cx="4229690" cy="202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D555B-C373-D909-1A81-F9F1440A3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846" y="4175546"/>
            <a:ext cx="413442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4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789F8-6FAD-118F-DBF8-3CEDBFD3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4D05B3-1506-1068-2680-7CEE383CA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B775B-C27C-13B8-7CD3-597666ED03C7}"/>
              </a:ext>
            </a:extLst>
          </p:cNvPr>
          <p:cNvSpPr/>
          <p:nvPr/>
        </p:nvSpPr>
        <p:spPr>
          <a:xfrm>
            <a:off x="6142649" y="5165814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0BA62B-314A-D241-D0A2-0316BC62DFB7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1EF87-2FD2-75AB-B201-21CB869B7365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BA5557-AC38-C032-45A9-E7147F360CF4}"/>
              </a:ext>
            </a:extLst>
          </p:cNvPr>
          <p:cNvSpPr/>
          <p:nvPr/>
        </p:nvSpPr>
        <p:spPr>
          <a:xfrm>
            <a:off x="6791429" y="53849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AB091-FDBC-2AE0-9756-498DD6E3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7" y="701632"/>
            <a:ext cx="3729041" cy="5958615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85C3415-AE44-3D2A-22BE-2DE31597CAC5}"/>
              </a:ext>
            </a:extLst>
          </p:cNvPr>
          <p:cNvSpPr/>
          <p:nvPr/>
        </p:nvSpPr>
        <p:spPr>
          <a:xfrm>
            <a:off x="4294786" y="1206640"/>
            <a:ext cx="6939271" cy="3701261"/>
          </a:xfrm>
          <a:prstGeom prst="roundRect">
            <a:avLst/>
          </a:prstGeom>
          <a:solidFill>
            <a:srgbClr val="D4E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main function</a:t>
            </a:r>
          </a:p>
          <a:p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th-TH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มีการสร้าง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class Character </a:t>
            </a:r>
            <a:r>
              <a:rPr lang="th-TH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ของผู้ใช้งาน และ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monster 5 </a:t>
            </a:r>
            <a:r>
              <a:rPr lang="th-TH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ตัว </a:t>
            </a:r>
          </a:p>
          <a:p>
            <a:r>
              <a:rPr lang="th-TH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ทำการสุ่ม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monster </a:t>
            </a:r>
            <a:r>
              <a:rPr lang="th-TH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1 ตัว เพื่อมาต่อสู้กับผู้เล่น ถ้าผู้เล่นชนะจะสุ่ม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monster </a:t>
            </a:r>
            <a:r>
              <a:rPr lang="th-TH" sz="2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ทั้งหมด 5 ครั้งโดยไม่ซ้ำ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37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7D76E-43AE-ABF0-445F-111E183A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3906EAB3-1EF8-13DF-E96E-74A3FC77A945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531E-1887-BE6F-E6FE-33B2DA1D3777}"/>
              </a:ext>
            </a:extLst>
          </p:cNvPr>
          <p:cNvSpPr txBox="1"/>
          <p:nvPr/>
        </p:nvSpPr>
        <p:spPr>
          <a:xfrm>
            <a:off x="5936074" y="4526700"/>
            <a:ext cx="21936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그룹 2">
            <a:extLst>
              <a:ext uri="{FF2B5EF4-FFF2-40B4-BE49-F238E27FC236}">
                <a16:creationId xmlns:a16="http://schemas.microsoft.com/office/drawing/2014/main" id="{91C4DDC0-9534-2100-3D4D-0DEA5B5FC6ED}"/>
              </a:ext>
            </a:extLst>
          </p:cNvPr>
          <p:cNvGrpSpPr/>
          <p:nvPr/>
        </p:nvGrpSpPr>
        <p:grpSpPr>
          <a:xfrm>
            <a:off x="3809747" y="5633139"/>
            <a:ext cx="4320000" cy="923330"/>
            <a:chOff x="7319298" y="1641574"/>
            <a:chExt cx="43200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95B7BA-50F2-645B-BF9E-D1B970EED5FF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62982D-7BA2-06E7-983C-E55A55374C63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BCF5B8-9880-949A-ED26-734CCB9C76A5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66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792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4482</Words>
  <Application>Microsoft Office PowerPoint</Application>
  <PresentationFormat>Widescreen</PresentationFormat>
  <Paragraphs>484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FZShuTi</vt:lpstr>
      <vt:lpstr>Arial</vt:lpstr>
      <vt:lpstr>Calibri</vt:lpstr>
      <vt:lpstr>HY견명조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ASUS</cp:lastModifiedBy>
  <cp:revision>112</cp:revision>
  <dcterms:created xsi:type="dcterms:W3CDTF">2018-04-24T17:14:44Z</dcterms:created>
  <dcterms:modified xsi:type="dcterms:W3CDTF">2025-03-15T19:28:26Z</dcterms:modified>
</cp:coreProperties>
</file>